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1" r:id="rId2"/>
    <p:sldId id="369" r:id="rId3"/>
    <p:sldId id="355" r:id="rId4"/>
    <p:sldId id="376" r:id="rId5"/>
    <p:sldId id="377" r:id="rId6"/>
    <p:sldId id="378" r:id="rId7"/>
    <p:sldId id="379" r:id="rId8"/>
    <p:sldId id="380" r:id="rId9"/>
    <p:sldId id="356" r:id="rId10"/>
    <p:sldId id="381" r:id="rId11"/>
    <p:sldId id="371" r:id="rId12"/>
    <p:sldId id="349" r:id="rId13"/>
    <p:sldId id="372" r:id="rId14"/>
    <p:sldId id="374" r:id="rId15"/>
  </p:sldIdLst>
  <p:sldSz cx="12192000" cy="6858000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CA3"/>
    <a:srgbClr val="5790E3"/>
    <a:srgbClr val="244BAE"/>
    <a:srgbClr val="2265C8"/>
    <a:srgbClr val="1E4CCC"/>
    <a:srgbClr val="FDFDFD"/>
    <a:srgbClr val="FFCC66"/>
    <a:srgbClr val="FF0000"/>
    <a:srgbClr val="BF8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5665" autoAdjust="0"/>
  </p:normalViewPr>
  <p:slideViewPr>
    <p:cSldViewPr snapToGrid="0">
      <p:cViewPr varScale="1">
        <p:scale>
          <a:sx n="70" d="100"/>
          <a:sy n="70" d="100"/>
        </p:scale>
        <p:origin x="7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3C385-A060-4BF1-8833-9E32FDC495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FE6BC9C-D2CF-40A2-8F5E-67646C304D36}">
      <dgm:prSet phldrT="[Szöveg]" custT="1"/>
      <dgm:spPr/>
      <dgm:t>
        <a:bodyPr/>
        <a:lstStyle/>
        <a:p>
          <a:r>
            <a:rPr lang="hu-HU" sz="2000" b="1" dirty="0" smtClean="0">
              <a:solidFill>
                <a:srgbClr val="183CA3"/>
              </a:solidFill>
              <a:latin typeface="+mn-lt"/>
            </a:rPr>
            <a:t>2015. december 31-ig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papíralapú kiadmányozás és kézbesítés</a:t>
          </a:r>
          <a:endParaRPr lang="hu-HU" sz="2000" b="1" dirty="0">
            <a:solidFill>
              <a:schemeClr val="bg1"/>
            </a:solidFill>
          </a:endParaRPr>
        </a:p>
      </dgm:t>
    </dgm:pt>
    <dgm:pt modelId="{0E54A573-AFC7-45D9-8A37-F42E726A4D56}" type="parTrans" cxnId="{F8BE05DD-AF49-4A44-AD9B-1A0B4BF3A39D}">
      <dgm:prSet/>
      <dgm:spPr/>
      <dgm:t>
        <a:bodyPr/>
        <a:lstStyle/>
        <a:p>
          <a:endParaRPr lang="hu-HU"/>
        </a:p>
      </dgm:t>
    </dgm:pt>
    <dgm:pt modelId="{ED57FA65-CD68-4E79-A0CE-AEA9515C7828}" type="sibTrans" cxnId="{F8BE05DD-AF49-4A44-AD9B-1A0B4BF3A39D}">
      <dgm:prSet/>
      <dgm:spPr/>
      <dgm:t>
        <a:bodyPr/>
        <a:lstStyle/>
        <a:p>
          <a:endParaRPr lang="hu-HU"/>
        </a:p>
      </dgm:t>
    </dgm:pt>
    <dgm:pt modelId="{B964DA02-9835-41CA-9FE6-0D34B9D0E1A7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000" b="1" dirty="0" smtClean="0">
              <a:solidFill>
                <a:srgbClr val="183CA3"/>
              </a:solidFill>
              <a:latin typeface="+mn-lt"/>
            </a:rPr>
            <a:t>2017. május 1-jétől :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elektronikus kiadmányozás és kézbesítés rendje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= e-HR </a:t>
          </a:r>
          <a:endParaRPr lang="hu-HU" sz="2000" dirty="0">
            <a:solidFill>
              <a:schemeClr val="bg1"/>
            </a:solidFill>
          </a:endParaRPr>
        </a:p>
      </dgm:t>
    </dgm:pt>
    <dgm:pt modelId="{545BF002-8767-4F65-A34E-6C98B478B76D}" type="parTrans" cxnId="{8E0C5954-9128-4FF3-B9BA-63006F64A5B7}">
      <dgm:prSet/>
      <dgm:spPr/>
      <dgm:t>
        <a:bodyPr/>
        <a:lstStyle/>
        <a:p>
          <a:endParaRPr lang="hu-HU"/>
        </a:p>
      </dgm:t>
    </dgm:pt>
    <dgm:pt modelId="{68BB509C-7DDF-4FCA-B9AC-4913FD0AC354}" type="sibTrans" cxnId="{8E0C5954-9128-4FF3-B9BA-63006F64A5B7}">
      <dgm:prSet/>
      <dgm:spPr/>
      <dgm:t>
        <a:bodyPr/>
        <a:lstStyle/>
        <a:p>
          <a:endParaRPr lang="hu-HU"/>
        </a:p>
      </dgm:t>
    </dgm:pt>
    <dgm:pt modelId="{32656FA3-8802-4768-B6E5-C1657E51A738}">
      <dgm:prSet custT="1"/>
      <dgm:spPr/>
      <dgm:t>
        <a:bodyPr/>
        <a:lstStyle/>
        <a:p>
          <a:r>
            <a:rPr lang="hu-HU" sz="2000" b="1" dirty="0" smtClean="0">
              <a:solidFill>
                <a:srgbClr val="183CA3"/>
              </a:solidFill>
              <a:latin typeface="+mn-lt"/>
            </a:rPr>
            <a:t>2016. január 1 – december 31: </a:t>
          </a:r>
        </a:p>
        <a:p>
          <a:r>
            <a:rPr lang="hu-HU" sz="2000" b="1" dirty="0" smtClean="0">
              <a:solidFill>
                <a:schemeClr val="bg1"/>
              </a:solidFill>
              <a:latin typeface="+mn-lt"/>
            </a:rPr>
            <a:t>részben elektronikus  kiadmányozás, de papíralapú kézbesítés</a:t>
          </a:r>
          <a:endParaRPr lang="hu-HU" sz="2000" b="1" dirty="0">
            <a:solidFill>
              <a:schemeClr val="bg1"/>
            </a:solidFill>
            <a:latin typeface="+mn-lt"/>
          </a:endParaRPr>
        </a:p>
      </dgm:t>
    </dgm:pt>
    <dgm:pt modelId="{A0DD37F5-EE6E-4F87-8BAF-69803BFD42FF}" type="parTrans" cxnId="{BC0C34AE-C7B7-467B-8F49-B2020413B245}">
      <dgm:prSet/>
      <dgm:spPr/>
      <dgm:t>
        <a:bodyPr/>
        <a:lstStyle/>
        <a:p>
          <a:endParaRPr lang="hu-HU"/>
        </a:p>
      </dgm:t>
    </dgm:pt>
    <dgm:pt modelId="{27B380BE-131D-4A3E-8AE7-79C2F3C87D4F}" type="sibTrans" cxnId="{BC0C34AE-C7B7-467B-8F49-B2020413B245}">
      <dgm:prSet/>
      <dgm:spPr/>
      <dgm:t>
        <a:bodyPr/>
        <a:lstStyle/>
        <a:p>
          <a:endParaRPr lang="hu-HU"/>
        </a:p>
      </dgm:t>
    </dgm:pt>
    <dgm:pt modelId="{60E1D6FF-0E95-49FD-A282-2FBA24926C0E}" type="pres">
      <dgm:prSet presAssocID="{5173C385-A060-4BF1-8833-9E32FDC495CD}" presName="CompostProcess" presStyleCnt="0">
        <dgm:presLayoutVars>
          <dgm:dir/>
          <dgm:resizeHandles val="exact"/>
        </dgm:presLayoutVars>
      </dgm:prSet>
      <dgm:spPr/>
    </dgm:pt>
    <dgm:pt modelId="{6C6828CF-A520-41C9-862C-B93090668B47}" type="pres">
      <dgm:prSet presAssocID="{5173C385-A060-4BF1-8833-9E32FDC495CD}" presName="arrow" presStyleLbl="bgShp" presStyleIdx="0" presStyleCnt="1"/>
      <dgm:spPr/>
    </dgm:pt>
    <dgm:pt modelId="{D94F0F4A-2085-495E-A5D3-4B303AAB2D69}" type="pres">
      <dgm:prSet presAssocID="{5173C385-A060-4BF1-8833-9E32FDC495CD}" presName="linearProcess" presStyleCnt="0"/>
      <dgm:spPr/>
    </dgm:pt>
    <dgm:pt modelId="{9CD5A65D-97CC-4AFD-A5F8-2345038E621F}" type="pres">
      <dgm:prSet presAssocID="{7FE6BC9C-D2CF-40A2-8F5E-67646C304D36}" presName="textNode" presStyleLbl="node1" presStyleIdx="0" presStyleCnt="3" custScaleY="14135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3613C6-8930-4C43-91DE-DBE093E912E9}" type="pres">
      <dgm:prSet presAssocID="{ED57FA65-CD68-4E79-A0CE-AEA9515C7828}" presName="sibTrans" presStyleCnt="0"/>
      <dgm:spPr/>
    </dgm:pt>
    <dgm:pt modelId="{F38885AC-0B50-4DFC-AA20-0F567CA73D10}" type="pres">
      <dgm:prSet presAssocID="{32656FA3-8802-4768-B6E5-C1657E51A738}" presName="textNode" presStyleLbl="node1" presStyleIdx="1" presStyleCnt="3" custScaleX="109833" custScaleY="1401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84D5CB-5ED7-49AD-8495-5648AB4131E1}" type="pres">
      <dgm:prSet presAssocID="{27B380BE-131D-4A3E-8AE7-79C2F3C87D4F}" presName="sibTrans" presStyleCnt="0"/>
      <dgm:spPr/>
    </dgm:pt>
    <dgm:pt modelId="{2795E7A7-293D-44A9-AC92-5F43B6D0E25A}" type="pres">
      <dgm:prSet presAssocID="{B964DA02-9835-41CA-9FE6-0D34B9D0E1A7}" presName="textNode" presStyleLbl="node1" presStyleIdx="2" presStyleCnt="3" custScaleY="14576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3C12446-B32D-46D2-9043-D1C8C3A44DAA}" type="presOf" srcId="{7FE6BC9C-D2CF-40A2-8F5E-67646C304D36}" destId="{9CD5A65D-97CC-4AFD-A5F8-2345038E621F}" srcOrd="0" destOrd="0" presId="urn:microsoft.com/office/officeart/2005/8/layout/hProcess9"/>
    <dgm:cxn modelId="{BC0C34AE-C7B7-467B-8F49-B2020413B245}" srcId="{5173C385-A060-4BF1-8833-9E32FDC495CD}" destId="{32656FA3-8802-4768-B6E5-C1657E51A738}" srcOrd="1" destOrd="0" parTransId="{A0DD37F5-EE6E-4F87-8BAF-69803BFD42FF}" sibTransId="{27B380BE-131D-4A3E-8AE7-79C2F3C87D4F}"/>
    <dgm:cxn modelId="{5CA0FD4D-4542-4F8B-B479-CC31BE99C0B4}" type="presOf" srcId="{5173C385-A060-4BF1-8833-9E32FDC495CD}" destId="{60E1D6FF-0E95-49FD-A282-2FBA24926C0E}" srcOrd="0" destOrd="0" presId="urn:microsoft.com/office/officeart/2005/8/layout/hProcess9"/>
    <dgm:cxn modelId="{45254707-E6DD-457A-A9EB-C88A9233CE75}" type="presOf" srcId="{32656FA3-8802-4768-B6E5-C1657E51A738}" destId="{F38885AC-0B50-4DFC-AA20-0F567CA73D10}" srcOrd="0" destOrd="0" presId="urn:microsoft.com/office/officeart/2005/8/layout/hProcess9"/>
    <dgm:cxn modelId="{F8BE05DD-AF49-4A44-AD9B-1A0B4BF3A39D}" srcId="{5173C385-A060-4BF1-8833-9E32FDC495CD}" destId="{7FE6BC9C-D2CF-40A2-8F5E-67646C304D36}" srcOrd="0" destOrd="0" parTransId="{0E54A573-AFC7-45D9-8A37-F42E726A4D56}" sibTransId="{ED57FA65-CD68-4E79-A0CE-AEA9515C7828}"/>
    <dgm:cxn modelId="{CAD76B46-244C-4F16-88B5-43DCB0FB3941}" type="presOf" srcId="{B964DA02-9835-41CA-9FE6-0D34B9D0E1A7}" destId="{2795E7A7-293D-44A9-AC92-5F43B6D0E25A}" srcOrd="0" destOrd="0" presId="urn:microsoft.com/office/officeart/2005/8/layout/hProcess9"/>
    <dgm:cxn modelId="{8E0C5954-9128-4FF3-B9BA-63006F64A5B7}" srcId="{5173C385-A060-4BF1-8833-9E32FDC495CD}" destId="{B964DA02-9835-41CA-9FE6-0D34B9D0E1A7}" srcOrd="2" destOrd="0" parTransId="{545BF002-8767-4F65-A34E-6C98B478B76D}" sibTransId="{68BB509C-7DDF-4FCA-B9AC-4913FD0AC354}"/>
    <dgm:cxn modelId="{87CDA405-7AFD-416F-A887-087A7BEF5A59}" type="presParOf" srcId="{60E1D6FF-0E95-49FD-A282-2FBA24926C0E}" destId="{6C6828CF-A520-41C9-862C-B93090668B47}" srcOrd="0" destOrd="0" presId="urn:microsoft.com/office/officeart/2005/8/layout/hProcess9"/>
    <dgm:cxn modelId="{3AF67442-F53C-44BB-87F1-5A30A48C2B00}" type="presParOf" srcId="{60E1D6FF-0E95-49FD-A282-2FBA24926C0E}" destId="{D94F0F4A-2085-495E-A5D3-4B303AAB2D69}" srcOrd="1" destOrd="0" presId="urn:microsoft.com/office/officeart/2005/8/layout/hProcess9"/>
    <dgm:cxn modelId="{E78F123B-C3BF-46DC-9BEF-041AC21518DD}" type="presParOf" srcId="{D94F0F4A-2085-495E-A5D3-4B303AAB2D69}" destId="{9CD5A65D-97CC-4AFD-A5F8-2345038E621F}" srcOrd="0" destOrd="0" presId="urn:microsoft.com/office/officeart/2005/8/layout/hProcess9"/>
    <dgm:cxn modelId="{9F2268E3-DA45-442D-8C13-1E59E9BE63DD}" type="presParOf" srcId="{D94F0F4A-2085-495E-A5D3-4B303AAB2D69}" destId="{DD3613C6-8930-4C43-91DE-DBE093E912E9}" srcOrd="1" destOrd="0" presId="urn:microsoft.com/office/officeart/2005/8/layout/hProcess9"/>
    <dgm:cxn modelId="{94842244-0194-4DAF-BF20-9B38880C50F8}" type="presParOf" srcId="{D94F0F4A-2085-495E-A5D3-4B303AAB2D69}" destId="{F38885AC-0B50-4DFC-AA20-0F567CA73D10}" srcOrd="2" destOrd="0" presId="urn:microsoft.com/office/officeart/2005/8/layout/hProcess9"/>
    <dgm:cxn modelId="{0B77DF6A-6BC9-4553-94D3-64C171378715}" type="presParOf" srcId="{D94F0F4A-2085-495E-A5D3-4B303AAB2D69}" destId="{6B84D5CB-5ED7-49AD-8495-5648AB4131E1}" srcOrd="3" destOrd="0" presId="urn:microsoft.com/office/officeart/2005/8/layout/hProcess9"/>
    <dgm:cxn modelId="{5753F302-438F-4687-B58B-A1D6BC462D59}" type="presParOf" srcId="{D94F0F4A-2085-495E-A5D3-4B303AAB2D69}" destId="{2795E7A7-293D-44A9-AC92-5F43B6D0E25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12501E-B956-4BBA-9626-0F39EC3F8EC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12C8B07-1B81-4418-8458-9C70E35E861F}">
      <dgm:prSet phldrT="[Szöveg]"/>
      <dgm:spPr/>
      <dgm:t>
        <a:bodyPr/>
        <a:lstStyle/>
        <a:p>
          <a:r>
            <a:rPr lang="hu-HU" b="1" dirty="0" smtClean="0"/>
            <a:t>Informatikai, tárgyi, technikai</a:t>
          </a:r>
          <a:endParaRPr lang="hu-HU" b="1" dirty="0"/>
        </a:p>
      </dgm:t>
    </dgm:pt>
    <dgm:pt modelId="{7ACA610D-E0A5-4470-9D00-87601DC07144}" type="parTrans" cxnId="{15E6071F-9A83-42A2-9E80-3B826F586DEB}">
      <dgm:prSet/>
      <dgm:spPr/>
      <dgm:t>
        <a:bodyPr/>
        <a:lstStyle/>
        <a:p>
          <a:endParaRPr lang="hu-HU"/>
        </a:p>
      </dgm:t>
    </dgm:pt>
    <dgm:pt modelId="{B142F008-E354-4F8C-BB68-B6574CBC74C0}" type="sibTrans" cxnId="{15E6071F-9A83-42A2-9E80-3B826F586DEB}">
      <dgm:prSet/>
      <dgm:spPr/>
      <dgm:t>
        <a:bodyPr/>
        <a:lstStyle/>
        <a:p>
          <a:endParaRPr lang="hu-HU"/>
        </a:p>
      </dgm:t>
    </dgm:pt>
    <dgm:pt modelId="{0D6B5A47-4CF3-494E-8497-EF95990911F9}">
      <dgm:prSet phldrT="[Szöveg]" custT="1"/>
      <dgm:spPr/>
      <dgm:t>
        <a:bodyPr/>
        <a:lstStyle/>
        <a:p>
          <a:r>
            <a:rPr lang="hu-HU" sz="1600" b="1" dirty="0" smtClean="0"/>
            <a:t>ügykezelői/iktató rendszer fejlesztése</a:t>
          </a:r>
          <a:endParaRPr lang="hu-HU" sz="1600" b="1" dirty="0"/>
        </a:p>
      </dgm:t>
    </dgm:pt>
    <dgm:pt modelId="{C94AB7D9-210E-4124-AAC9-D50A4F60C1BF}" type="parTrans" cxnId="{DE4B3922-E0D9-4E62-9E11-C15E8A8F872A}">
      <dgm:prSet/>
      <dgm:spPr/>
      <dgm:t>
        <a:bodyPr/>
        <a:lstStyle/>
        <a:p>
          <a:endParaRPr lang="hu-HU"/>
        </a:p>
      </dgm:t>
    </dgm:pt>
    <dgm:pt modelId="{BB0B14E3-74F7-4E5F-90C0-138DD41F2AFF}" type="sibTrans" cxnId="{DE4B3922-E0D9-4E62-9E11-C15E8A8F872A}">
      <dgm:prSet/>
      <dgm:spPr/>
      <dgm:t>
        <a:bodyPr/>
        <a:lstStyle/>
        <a:p>
          <a:endParaRPr lang="hu-HU"/>
        </a:p>
      </dgm:t>
    </dgm:pt>
    <dgm:pt modelId="{2D862BBB-5A92-4876-909D-A56C37BC439A}">
      <dgm:prSet phldrT="[Szöveg]" custT="1"/>
      <dgm:spPr/>
      <dgm:t>
        <a:bodyPr/>
        <a:lstStyle/>
        <a:p>
          <a:r>
            <a:rPr lang="hu-HU" sz="1600" b="1" dirty="0" err="1" smtClean="0"/>
            <a:t>eHR-FORM</a:t>
          </a:r>
          <a:r>
            <a:rPr lang="hu-HU" sz="1600" b="1" dirty="0" smtClean="0"/>
            <a:t> fejlesztés</a:t>
          </a:r>
          <a:endParaRPr lang="hu-HU" sz="1600" b="1" dirty="0"/>
        </a:p>
      </dgm:t>
    </dgm:pt>
    <dgm:pt modelId="{5E2F3BE1-95B9-4DD5-A7F3-15B9C092F6C7}" type="parTrans" cxnId="{7184E961-F36D-4451-AE48-8E473F164707}">
      <dgm:prSet/>
      <dgm:spPr/>
      <dgm:t>
        <a:bodyPr/>
        <a:lstStyle/>
        <a:p>
          <a:endParaRPr lang="hu-HU"/>
        </a:p>
      </dgm:t>
    </dgm:pt>
    <dgm:pt modelId="{E5CF5EAC-E253-4BE2-992B-AC3F56B9CE16}" type="sibTrans" cxnId="{7184E961-F36D-4451-AE48-8E473F164707}">
      <dgm:prSet/>
      <dgm:spPr/>
      <dgm:t>
        <a:bodyPr/>
        <a:lstStyle/>
        <a:p>
          <a:endParaRPr lang="hu-HU"/>
        </a:p>
      </dgm:t>
    </dgm:pt>
    <dgm:pt modelId="{FFF7EF99-5B15-4611-AE5B-9F47D773AF71}">
      <dgm:prSet phldrT="[Szöveg]"/>
      <dgm:spPr/>
      <dgm:t>
        <a:bodyPr/>
        <a:lstStyle/>
        <a:p>
          <a:r>
            <a:rPr lang="hu-HU" b="1" dirty="0" smtClean="0"/>
            <a:t>Humánerőforrás</a:t>
          </a:r>
          <a:endParaRPr lang="hu-HU" b="1" dirty="0"/>
        </a:p>
      </dgm:t>
    </dgm:pt>
    <dgm:pt modelId="{71F443D0-CB99-4B5A-B589-64B997648706}" type="parTrans" cxnId="{8A8D5E3B-C2A8-4EB9-9371-B473362AC4EE}">
      <dgm:prSet/>
      <dgm:spPr/>
      <dgm:t>
        <a:bodyPr/>
        <a:lstStyle/>
        <a:p>
          <a:endParaRPr lang="hu-HU"/>
        </a:p>
      </dgm:t>
    </dgm:pt>
    <dgm:pt modelId="{F2D48CFD-51E6-43A8-83AF-14F1DB516E24}" type="sibTrans" cxnId="{8A8D5E3B-C2A8-4EB9-9371-B473362AC4EE}">
      <dgm:prSet/>
      <dgm:spPr/>
      <dgm:t>
        <a:bodyPr/>
        <a:lstStyle/>
        <a:p>
          <a:endParaRPr lang="hu-HU"/>
        </a:p>
      </dgm:t>
    </dgm:pt>
    <dgm:pt modelId="{C6D8CB3B-0593-4DB7-9251-896C0CA5B1A7}">
      <dgm:prSet phldrT="[Szöveg]" custT="1"/>
      <dgm:spPr/>
      <dgm:t>
        <a:bodyPr/>
        <a:lstStyle/>
        <a:p>
          <a:r>
            <a:rPr lang="hu-HU" sz="1600" b="1" dirty="0" smtClean="0"/>
            <a:t>állomány tagjainak felkészítése</a:t>
          </a:r>
          <a:endParaRPr lang="hu-HU" sz="1600" b="1" dirty="0"/>
        </a:p>
      </dgm:t>
    </dgm:pt>
    <dgm:pt modelId="{B7D00C7C-E4C2-45E6-B5DB-A15367928C18}" type="parTrans" cxnId="{CA2952EC-AB94-49C1-88D9-8969868DAA58}">
      <dgm:prSet/>
      <dgm:spPr/>
      <dgm:t>
        <a:bodyPr/>
        <a:lstStyle/>
        <a:p>
          <a:endParaRPr lang="hu-HU"/>
        </a:p>
      </dgm:t>
    </dgm:pt>
    <dgm:pt modelId="{F26B4DA6-CA76-4E89-8F6F-B015F8581C97}" type="sibTrans" cxnId="{CA2952EC-AB94-49C1-88D9-8969868DAA58}">
      <dgm:prSet/>
      <dgm:spPr/>
      <dgm:t>
        <a:bodyPr/>
        <a:lstStyle/>
        <a:p>
          <a:endParaRPr lang="hu-HU"/>
        </a:p>
      </dgm:t>
    </dgm:pt>
    <dgm:pt modelId="{A0A61461-541B-4B3B-A808-ECD3044C69BB}">
      <dgm:prSet phldrT="[Szöveg]" custT="1"/>
      <dgm:spPr/>
      <dgm:t>
        <a:bodyPr/>
        <a:lstStyle/>
        <a:p>
          <a:r>
            <a:rPr lang="hu-HU" sz="1600" b="1" dirty="0" smtClean="0"/>
            <a:t>személyügyi szakterület munkatársainak felkészítése</a:t>
          </a:r>
          <a:endParaRPr lang="hu-HU" sz="1600" b="1" dirty="0"/>
        </a:p>
      </dgm:t>
    </dgm:pt>
    <dgm:pt modelId="{8A4CBCA2-EBE2-45E1-BB43-5A4FCBCB6661}" type="parTrans" cxnId="{AA3E4A4A-2D48-4358-8748-30874539A267}">
      <dgm:prSet/>
      <dgm:spPr/>
      <dgm:t>
        <a:bodyPr/>
        <a:lstStyle/>
        <a:p>
          <a:endParaRPr lang="hu-HU"/>
        </a:p>
      </dgm:t>
    </dgm:pt>
    <dgm:pt modelId="{4D5BBF8B-24C5-4152-8494-15833477EF01}" type="sibTrans" cxnId="{AA3E4A4A-2D48-4358-8748-30874539A267}">
      <dgm:prSet/>
      <dgm:spPr/>
      <dgm:t>
        <a:bodyPr/>
        <a:lstStyle/>
        <a:p>
          <a:endParaRPr lang="hu-HU"/>
        </a:p>
      </dgm:t>
    </dgm:pt>
    <dgm:pt modelId="{D93BBCE9-8602-461D-840E-BE8786D0F506}">
      <dgm:prSet/>
      <dgm:spPr/>
      <dgm:t>
        <a:bodyPr/>
        <a:lstStyle/>
        <a:p>
          <a:r>
            <a:rPr lang="hu-HU" b="1" dirty="0" smtClean="0"/>
            <a:t>Jogi</a:t>
          </a:r>
          <a:endParaRPr lang="hu-HU" b="1" dirty="0"/>
        </a:p>
      </dgm:t>
    </dgm:pt>
    <dgm:pt modelId="{A50AD988-29FA-4EAD-9914-8DE8231D3048}" type="parTrans" cxnId="{8577DFCB-DABA-4624-9045-C131B11E4725}">
      <dgm:prSet/>
      <dgm:spPr/>
      <dgm:t>
        <a:bodyPr/>
        <a:lstStyle/>
        <a:p>
          <a:endParaRPr lang="hu-HU"/>
        </a:p>
      </dgm:t>
    </dgm:pt>
    <dgm:pt modelId="{924D8F9D-9B15-4C37-8D59-697206D2B087}" type="sibTrans" cxnId="{8577DFCB-DABA-4624-9045-C131B11E4725}">
      <dgm:prSet/>
      <dgm:spPr/>
      <dgm:t>
        <a:bodyPr/>
        <a:lstStyle/>
        <a:p>
          <a:endParaRPr lang="hu-HU"/>
        </a:p>
      </dgm:t>
    </dgm:pt>
    <dgm:pt modelId="{DE27DDBB-98F4-40B8-B481-AE1CAD882DC6}">
      <dgm:prSet custT="1"/>
      <dgm:spPr/>
      <dgm:t>
        <a:bodyPr/>
        <a:lstStyle/>
        <a:p>
          <a:r>
            <a:rPr lang="hu-HU" sz="1600" b="1" dirty="0" smtClean="0"/>
            <a:t>84/2012. (IV.21.) Korm. rendelet módosítása</a:t>
          </a:r>
          <a:endParaRPr lang="hu-HU" sz="1600" b="1" dirty="0"/>
        </a:p>
      </dgm:t>
    </dgm:pt>
    <dgm:pt modelId="{DD66E794-2B6D-4C41-9204-7F124397D4FB}" type="parTrans" cxnId="{CDCC4B61-4196-48C6-BD5C-6789A096A551}">
      <dgm:prSet/>
      <dgm:spPr/>
      <dgm:t>
        <a:bodyPr/>
        <a:lstStyle/>
        <a:p>
          <a:endParaRPr lang="hu-HU"/>
        </a:p>
      </dgm:t>
    </dgm:pt>
    <dgm:pt modelId="{62AB953B-9B1A-4E06-ACED-9F3EB22D2E7A}" type="sibTrans" cxnId="{CDCC4B61-4196-48C6-BD5C-6789A096A551}">
      <dgm:prSet/>
      <dgm:spPr/>
      <dgm:t>
        <a:bodyPr/>
        <a:lstStyle/>
        <a:p>
          <a:endParaRPr lang="hu-HU"/>
        </a:p>
      </dgm:t>
    </dgm:pt>
    <dgm:pt modelId="{58348F34-9ADD-43B1-93B5-FD352291E889}">
      <dgm:prSet custT="1"/>
      <dgm:spPr/>
      <dgm:t>
        <a:bodyPr/>
        <a:lstStyle/>
        <a:p>
          <a:r>
            <a:rPr lang="hu-HU" sz="1600" b="1" dirty="0" err="1" smtClean="0"/>
            <a:t>SZMSZ-k</a:t>
          </a:r>
          <a:r>
            <a:rPr lang="hu-HU" sz="1600" b="1" dirty="0" smtClean="0"/>
            <a:t> módosítása</a:t>
          </a:r>
          <a:endParaRPr lang="hu-HU" sz="1600" b="1" dirty="0"/>
        </a:p>
      </dgm:t>
    </dgm:pt>
    <dgm:pt modelId="{32586D5C-27AF-463D-A708-4AEC57CAFBEB}" type="parTrans" cxnId="{1A736A53-ACED-4AF9-93D5-AEB9C073F449}">
      <dgm:prSet/>
      <dgm:spPr/>
      <dgm:t>
        <a:bodyPr/>
        <a:lstStyle/>
        <a:p>
          <a:endParaRPr lang="hu-HU"/>
        </a:p>
      </dgm:t>
    </dgm:pt>
    <dgm:pt modelId="{8F6A5602-71BD-44E1-BDC9-59118AF20FC9}" type="sibTrans" cxnId="{1A736A53-ACED-4AF9-93D5-AEB9C073F449}">
      <dgm:prSet/>
      <dgm:spPr/>
      <dgm:t>
        <a:bodyPr/>
        <a:lstStyle/>
        <a:p>
          <a:endParaRPr lang="hu-HU"/>
        </a:p>
      </dgm:t>
    </dgm:pt>
    <dgm:pt modelId="{D633BA67-D402-46CD-982B-D71FB246CF57}">
      <dgm:prSet custT="1"/>
      <dgm:spPr/>
      <dgm:t>
        <a:bodyPr/>
        <a:lstStyle/>
        <a:p>
          <a:r>
            <a:rPr lang="hu-HU" sz="1600" b="1" dirty="0" smtClean="0"/>
            <a:t>Informatikai és Iratkezelési Szabályzatok felülvizsgálata</a:t>
          </a:r>
          <a:endParaRPr lang="hu-HU" sz="1600" b="1" dirty="0"/>
        </a:p>
      </dgm:t>
    </dgm:pt>
    <dgm:pt modelId="{C3E9AB06-DD55-4CC2-9D7F-4D9ABB34E3BE}" type="parTrans" cxnId="{487A91FB-681E-4AC7-93C5-084284B460E5}">
      <dgm:prSet/>
      <dgm:spPr/>
      <dgm:t>
        <a:bodyPr/>
        <a:lstStyle/>
        <a:p>
          <a:endParaRPr lang="hu-HU"/>
        </a:p>
      </dgm:t>
    </dgm:pt>
    <dgm:pt modelId="{9CFCE754-0490-4F7C-B61A-4A8EFB26558D}" type="sibTrans" cxnId="{487A91FB-681E-4AC7-93C5-084284B460E5}">
      <dgm:prSet/>
      <dgm:spPr/>
      <dgm:t>
        <a:bodyPr/>
        <a:lstStyle/>
        <a:p>
          <a:endParaRPr lang="hu-HU"/>
        </a:p>
      </dgm:t>
    </dgm:pt>
    <dgm:pt modelId="{F3000AC2-55D5-42F3-98B3-1D17F63CDADC}">
      <dgm:prSet custT="1"/>
      <dgm:spPr/>
      <dgm:t>
        <a:bodyPr/>
        <a:lstStyle/>
        <a:p>
          <a:r>
            <a:rPr lang="hu-HU" sz="1600" b="1" dirty="0" smtClean="0"/>
            <a:t>munkaköri leírások módosítása</a:t>
          </a:r>
          <a:endParaRPr lang="hu-HU" sz="1600" b="1" dirty="0"/>
        </a:p>
      </dgm:t>
    </dgm:pt>
    <dgm:pt modelId="{CD7F9DD5-011F-4C3E-BB45-BD82FE51483D}" type="parTrans" cxnId="{70893227-9D5F-4C09-A22D-41E05683AD4E}">
      <dgm:prSet/>
      <dgm:spPr/>
      <dgm:t>
        <a:bodyPr/>
        <a:lstStyle/>
        <a:p>
          <a:endParaRPr lang="hu-HU"/>
        </a:p>
      </dgm:t>
    </dgm:pt>
    <dgm:pt modelId="{669493DE-6753-4944-9175-5655DE8726BC}" type="sibTrans" cxnId="{70893227-9D5F-4C09-A22D-41E05683AD4E}">
      <dgm:prSet/>
      <dgm:spPr/>
      <dgm:t>
        <a:bodyPr/>
        <a:lstStyle/>
        <a:p>
          <a:endParaRPr lang="hu-HU"/>
        </a:p>
      </dgm:t>
    </dgm:pt>
    <dgm:pt modelId="{903E13C6-B27B-43E8-A5D8-B79F9C2FEC09}">
      <dgm:prSet phldrT="[Szöveg]" custT="1"/>
      <dgm:spPr/>
      <dgm:t>
        <a:bodyPr/>
        <a:lstStyle/>
        <a:p>
          <a:r>
            <a:rPr lang="hu-HU" sz="1600" b="1" dirty="0" smtClean="0"/>
            <a:t>ügyfélkapuk megnyitása</a:t>
          </a:r>
          <a:endParaRPr lang="hu-HU" sz="1600" b="1" dirty="0"/>
        </a:p>
      </dgm:t>
    </dgm:pt>
    <dgm:pt modelId="{FD51F60D-67D5-4A58-B473-DD2095A95BC7}" type="parTrans" cxnId="{64754E76-D07D-4368-8A31-DB4C7F7AE761}">
      <dgm:prSet/>
      <dgm:spPr/>
      <dgm:t>
        <a:bodyPr/>
        <a:lstStyle/>
        <a:p>
          <a:endParaRPr lang="hu-HU"/>
        </a:p>
      </dgm:t>
    </dgm:pt>
    <dgm:pt modelId="{99BEB778-3094-4AD8-8ECA-ED2E483A0751}" type="sibTrans" cxnId="{64754E76-D07D-4368-8A31-DB4C7F7AE761}">
      <dgm:prSet/>
      <dgm:spPr/>
      <dgm:t>
        <a:bodyPr/>
        <a:lstStyle/>
        <a:p>
          <a:endParaRPr lang="hu-HU"/>
        </a:p>
      </dgm:t>
    </dgm:pt>
    <dgm:pt modelId="{82227758-A9EA-461F-9DD1-843894D49FEE}">
      <dgm:prSet phldrT="[Szöveg]" custT="1"/>
      <dgm:spPr/>
      <dgm:t>
        <a:bodyPr/>
        <a:lstStyle/>
        <a:p>
          <a:r>
            <a:rPr lang="hu-HU" sz="1600" b="1" dirty="0" smtClean="0"/>
            <a:t>tárgyi feltételek biztosítása</a:t>
          </a:r>
          <a:endParaRPr lang="hu-HU" sz="1600" b="1" dirty="0"/>
        </a:p>
      </dgm:t>
    </dgm:pt>
    <dgm:pt modelId="{88F74570-494D-4AA2-8D1F-EBC1A968F747}" type="parTrans" cxnId="{1D2BCA60-B80F-4991-9745-E9663FEA864A}">
      <dgm:prSet/>
      <dgm:spPr/>
      <dgm:t>
        <a:bodyPr/>
        <a:lstStyle/>
        <a:p>
          <a:endParaRPr lang="hu-HU"/>
        </a:p>
      </dgm:t>
    </dgm:pt>
    <dgm:pt modelId="{7532ECD4-BCBC-4EEA-9595-41C99C3CFDEB}" type="sibTrans" cxnId="{1D2BCA60-B80F-4991-9745-E9663FEA864A}">
      <dgm:prSet/>
      <dgm:spPr/>
      <dgm:t>
        <a:bodyPr/>
        <a:lstStyle/>
        <a:p>
          <a:endParaRPr lang="hu-HU"/>
        </a:p>
      </dgm:t>
    </dgm:pt>
    <dgm:pt modelId="{747E1C92-74D7-4F6F-A674-2718E21598A6}" type="pres">
      <dgm:prSet presAssocID="{3D12501E-B956-4BBA-9626-0F39EC3F8EC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D1D137B-C892-4EA8-AC71-7AC109D1ACD0}" type="pres">
      <dgm:prSet presAssocID="{612C8B07-1B81-4418-8458-9C70E35E861F}" presName="root" presStyleCnt="0"/>
      <dgm:spPr/>
    </dgm:pt>
    <dgm:pt modelId="{1BDD9246-0843-4811-8F40-9323C5ED821C}" type="pres">
      <dgm:prSet presAssocID="{612C8B07-1B81-4418-8458-9C70E35E861F}" presName="rootComposite" presStyleCnt="0"/>
      <dgm:spPr/>
    </dgm:pt>
    <dgm:pt modelId="{6CD6612B-8C94-43D5-B856-ADFD5A1391F9}" type="pres">
      <dgm:prSet presAssocID="{612C8B07-1B81-4418-8458-9C70E35E861F}" presName="rootText" presStyleLbl="node1" presStyleIdx="0" presStyleCnt="3"/>
      <dgm:spPr/>
      <dgm:t>
        <a:bodyPr/>
        <a:lstStyle/>
        <a:p>
          <a:endParaRPr lang="hu-HU"/>
        </a:p>
      </dgm:t>
    </dgm:pt>
    <dgm:pt modelId="{DAB6840F-5735-4597-A25D-3BA7AE7D2D17}" type="pres">
      <dgm:prSet presAssocID="{612C8B07-1B81-4418-8458-9C70E35E861F}" presName="rootConnector" presStyleLbl="node1" presStyleIdx="0" presStyleCnt="3"/>
      <dgm:spPr/>
      <dgm:t>
        <a:bodyPr/>
        <a:lstStyle/>
        <a:p>
          <a:endParaRPr lang="hu-HU"/>
        </a:p>
      </dgm:t>
    </dgm:pt>
    <dgm:pt modelId="{39DF42AD-CFE8-4B83-9B1D-17E68E74C063}" type="pres">
      <dgm:prSet presAssocID="{612C8B07-1B81-4418-8458-9C70E35E861F}" presName="childShape" presStyleCnt="0"/>
      <dgm:spPr/>
    </dgm:pt>
    <dgm:pt modelId="{EEBCE073-7F63-42D9-8D85-2B6CC7F79212}" type="pres">
      <dgm:prSet presAssocID="{C94AB7D9-210E-4124-AAC9-D50A4F60C1BF}" presName="Name13" presStyleLbl="parChTrans1D2" presStyleIdx="0" presStyleCnt="10"/>
      <dgm:spPr/>
      <dgm:t>
        <a:bodyPr/>
        <a:lstStyle/>
        <a:p>
          <a:endParaRPr lang="hu-HU"/>
        </a:p>
      </dgm:t>
    </dgm:pt>
    <dgm:pt modelId="{91606DB6-3BC6-4DB6-961F-66CB06C8A198}" type="pres">
      <dgm:prSet presAssocID="{0D6B5A47-4CF3-494E-8497-EF95990911F9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5C37C7-52D5-4AA3-B554-9A7CB05F578A}" type="pres">
      <dgm:prSet presAssocID="{5E2F3BE1-95B9-4DD5-A7F3-15B9C092F6C7}" presName="Name13" presStyleLbl="parChTrans1D2" presStyleIdx="1" presStyleCnt="10"/>
      <dgm:spPr/>
      <dgm:t>
        <a:bodyPr/>
        <a:lstStyle/>
        <a:p>
          <a:endParaRPr lang="hu-HU"/>
        </a:p>
      </dgm:t>
    </dgm:pt>
    <dgm:pt modelId="{EABBD5E0-470F-490B-8015-FAD4A78ED674}" type="pres">
      <dgm:prSet presAssocID="{2D862BBB-5A92-4876-909D-A56C37BC439A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F23D2D-23CE-4CA1-B2B7-BF85673FBDF0}" type="pres">
      <dgm:prSet presAssocID="{FD51F60D-67D5-4A58-B473-DD2095A95BC7}" presName="Name13" presStyleLbl="parChTrans1D2" presStyleIdx="2" presStyleCnt="10"/>
      <dgm:spPr/>
      <dgm:t>
        <a:bodyPr/>
        <a:lstStyle/>
        <a:p>
          <a:endParaRPr lang="hu-HU"/>
        </a:p>
      </dgm:t>
    </dgm:pt>
    <dgm:pt modelId="{4B03B79A-2BFD-488F-96DF-083CF0ACBC92}" type="pres">
      <dgm:prSet presAssocID="{903E13C6-B27B-43E8-A5D8-B79F9C2FEC09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EEA2CD-957D-4A64-B011-94AC9318F59C}" type="pres">
      <dgm:prSet presAssocID="{88F74570-494D-4AA2-8D1F-EBC1A968F747}" presName="Name13" presStyleLbl="parChTrans1D2" presStyleIdx="3" presStyleCnt="10"/>
      <dgm:spPr/>
      <dgm:t>
        <a:bodyPr/>
        <a:lstStyle/>
        <a:p>
          <a:endParaRPr lang="hu-HU"/>
        </a:p>
      </dgm:t>
    </dgm:pt>
    <dgm:pt modelId="{1C1835AB-E12F-47D5-82F7-CB39A3315AFC}" type="pres">
      <dgm:prSet presAssocID="{82227758-A9EA-461F-9DD1-843894D49FEE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44E3A6-3981-49FF-9985-E1647DCBE452}" type="pres">
      <dgm:prSet presAssocID="{FFF7EF99-5B15-4611-AE5B-9F47D773AF71}" presName="root" presStyleCnt="0"/>
      <dgm:spPr/>
    </dgm:pt>
    <dgm:pt modelId="{391035AD-15AD-4290-ABA1-1D6034570D5A}" type="pres">
      <dgm:prSet presAssocID="{FFF7EF99-5B15-4611-AE5B-9F47D773AF71}" presName="rootComposite" presStyleCnt="0"/>
      <dgm:spPr/>
    </dgm:pt>
    <dgm:pt modelId="{A50B206C-EE99-4DD3-9F4F-D8A1EF77E2B4}" type="pres">
      <dgm:prSet presAssocID="{FFF7EF99-5B15-4611-AE5B-9F47D773AF71}" presName="rootText" presStyleLbl="node1" presStyleIdx="1" presStyleCnt="3"/>
      <dgm:spPr/>
      <dgm:t>
        <a:bodyPr/>
        <a:lstStyle/>
        <a:p>
          <a:endParaRPr lang="hu-HU"/>
        </a:p>
      </dgm:t>
    </dgm:pt>
    <dgm:pt modelId="{47999808-AA68-47B4-ABD8-271283F4B96D}" type="pres">
      <dgm:prSet presAssocID="{FFF7EF99-5B15-4611-AE5B-9F47D773AF71}" presName="rootConnector" presStyleLbl="node1" presStyleIdx="1" presStyleCnt="3"/>
      <dgm:spPr/>
      <dgm:t>
        <a:bodyPr/>
        <a:lstStyle/>
        <a:p>
          <a:endParaRPr lang="hu-HU"/>
        </a:p>
      </dgm:t>
    </dgm:pt>
    <dgm:pt modelId="{9FC6E05C-D363-4FE3-832E-26D92B5929E3}" type="pres">
      <dgm:prSet presAssocID="{FFF7EF99-5B15-4611-AE5B-9F47D773AF71}" presName="childShape" presStyleCnt="0"/>
      <dgm:spPr/>
    </dgm:pt>
    <dgm:pt modelId="{B7EAE5E2-21A3-46D6-97AE-C9EF7ABF33F0}" type="pres">
      <dgm:prSet presAssocID="{B7D00C7C-E4C2-45E6-B5DB-A15367928C18}" presName="Name13" presStyleLbl="parChTrans1D2" presStyleIdx="4" presStyleCnt="10"/>
      <dgm:spPr/>
      <dgm:t>
        <a:bodyPr/>
        <a:lstStyle/>
        <a:p>
          <a:endParaRPr lang="hu-HU"/>
        </a:p>
      </dgm:t>
    </dgm:pt>
    <dgm:pt modelId="{36B4CDDA-2593-4254-9816-5E2221FFE189}" type="pres">
      <dgm:prSet presAssocID="{C6D8CB3B-0593-4DB7-9251-896C0CA5B1A7}" presName="childText" presStyleLbl="bgAcc1" presStyleIdx="4" presStyleCnt="10" custScaleX="1230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D93E7B-A26E-45F8-BBAD-4D99A022017F}" type="pres">
      <dgm:prSet presAssocID="{8A4CBCA2-EBE2-45E1-BB43-5A4FCBCB6661}" presName="Name13" presStyleLbl="parChTrans1D2" presStyleIdx="5" presStyleCnt="10"/>
      <dgm:spPr/>
      <dgm:t>
        <a:bodyPr/>
        <a:lstStyle/>
        <a:p>
          <a:endParaRPr lang="hu-HU"/>
        </a:p>
      </dgm:t>
    </dgm:pt>
    <dgm:pt modelId="{728ABB38-0C35-4CB5-B258-ACB8D40444D8}" type="pres">
      <dgm:prSet presAssocID="{A0A61461-541B-4B3B-A808-ECD3044C69BB}" presName="childText" presStyleLbl="bgAcc1" presStyleIdx="5" presStyleCnt="10" custScaleX="1172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6920800-9B51-4811-8CA6-C28AA73EB458}" type="pres">
      <dgm:prSet presAssocID="{D93BBCE9-8602-461D-840E-BE8786D0F506}" presName="root" presStyleCnt="0"/>
      <dgm:spPr/>
    </dgm:pt>
    <dgm:pt modelId="{BB6AF0A1-2515-4AD1-8D67-644C18163191}" type="pres">
      <dgm:prSet presAssocID="{D93BBCE9-8602-461D-840E-BE8786D0F506}" presName="rootComposite" presStyleCnt="0"/>
      <dgm:spPr/>
    </dgm:pt>
    <dgm:pt modelId="{0F78CF96-8C76-437D-81F0-11EAAC08D51E}" type="pres">
      <dgm:prSet presAssocID="{D93BBCE9-8602-461D-840E-BE8786D0F506}" presName="rootText" presStyleLbl="node1" presStyleIdx="2" presStyleCnt="3"/>
      <dgm:spPr/>
      <dgm:t>
        <a:bodyPr/>
        <a:lstStyle/>
        <a:p>
          <a:endParaRPr lang="hu-HU"/>
        </a:p>
      </dgm:t>
    </dgm:pt>
    <dgm:pt modelId="{5900785D-855F-47C5-9FC0-A255B91793AF}" type="pres">
      <dgm:prSet presAssocID="{D93BBCE9-8602-461D-840E-BE8786D0F506}" presName="rootConnector" presStyleLbl="node1" presStyleIdx="2" presStyleCnt="3"/>
      <dgm:spPr/>
      <dgm:t>
        <a:bodyPr/>
        <a:lstStyle/>
        <a:p>
          <a:endParaRPr lang="hu-HU"/>
        </a:p>
      </dgm:t>
    </dgm:pt>
    <dgm:pt modelId="{E7D7C289-0E06-4EC9-B351-ECFB0840F0EC}" type="pres">
      <dgm:prSet presAssocID="{D93BBCE9-8602-461D-840E-BE8786D0F506}" presName="childShape" presStyleCnt="0"/>
      <dgm:spPr/>
    </dgm:pt>
    <dgm:pt modelId="{45A917C2-5A91-4679-BEE6-CA0E53DB5B04}" type="pres">
      <dgm:prSet presAssocID="{DD66E794-2B6D-4C41-9204-7F124397D4FB}" presName="Name13" presStyleLbl="parChTrans1D2" presStyleIdx="6" presStyleCnt="10"/>
      <dgm:spPr/>
      <dgm:t>
        <a:bodyPr/>
        <a:lstStyle/>
        <a:p>
          <a:endParaRPr lang="hu-HU"/>
        </a:p>
      </dgm:t>
    </dgm:pt>
    <dgm:pt modelId="{B71E8616-2A6F-49FA-BAB2-FC5D19E039F2}" type="pres">
      <dgm:prSet presAssocID="{DE27DDBB-98F4-40B8-B481-AE1CAD882DC6}" presName="childText" presStyleLbl="bgAcc1" presStyleIdx="6" presStyleCnt="10" custScaleX="14350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33946E-7313-4C41-938E-49AB6A902872}" type="pres">
      <dgm:prSet presAssocID="{32586D5C-27AF-463D-A708-4AEC57CAFBEB}" presName="Name13" presStyleLbl="parChTrans1D2" presStyleIdx="7" presStyleCnt="10"/>
      <dgm:spPr/>
      <dgm:t>
        <a:bodyPr/>
        <a:lstStyle/>
        <a:p>
          <a:endParaRPr lang="hu-HU"/>
        </a:p>
      </dgm:t>
    </dgm:pt>
    <dgm:pt modelId="{319A545F-B49C-436D-A3B1-321A38994B70}" type="pres">
      <dgm:prSet presAssocID="{58348F34-9ADD-43B1-93B5-FD352291E889}" presName="childText" presStyleLbl="bgAcc1" presStyleIdx="7" presStyleCnt="10" custScaleX="14683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7845FE-BF55-464A-B775-45638F5F479A}" type="pres">
      <dgm:prSet presAssocID="{C3E9AB06-DD55-4CC2-9D7F-4D9ABB34E3BE}" presName="Name13" presStyleLbl="parChTrans1D2" presStyleIdx="8" presStyleCnt="10"/>
      <dgm:spPr/>
      <dgm:t>
        <a:bodyPr/>
        <a:lstStyle/>
        <a:p>
          <a:endParaRPr lang="hu-HU"/>
        </a:p>
      </dgm:t>
    </dgm:pt>
    <dgm:pt modelId="{0E902FF1-BEF6-4CE4-882B-1A372C7D1CF7}" type="pres">
      <dgm:prSet presAssocID="{D633BA67-D402-46CD-982B-D71FB246CF57}" presName="childText" presStyleLbl="bgAcc1" presStyleIdx="8" presStyleCnt="10" custScaleX="1445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3C5B8C-372C-41A3-A9CF-F61CE7238D5A}" type="pres">
      <dgm:prSet presAssocID="{CD7F9DD5-011F-4C3E-BB45-BD82FE51483D}" presName="Name13" presStyleLbl="parChTrans1D2" presStyleIdx="9" presStyleCnt="10"/>
      <dgm:spPr/>
      <dgm:t>
        <a:bodyPr/>
        <a:lstStyle/>
        <a:p>
          <a:endParaRPr lang="hu-HU"/>
        </a:p>
      </dgm:t>
    </dgm:pt>
    <dgm:pt modelId="{D0009252-81A5-4CB5-8AF3-F8EDC0BCFCAF}" type="pres">
      <dgm:prSet presAssocID="{F3000AC2-55D5-42F3-98B3-1D17F63CDADC}" presName="childText" presStyleLbl="bgAcc1" presStyleIdx="9" presStyleCnt="10" custScaleX="14601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ED229AD-5CDA-4112-A299-53CCD06C5AD8}" type="presOf" srcId="{DD66E794-2B6D-4C41-9204-7F124397D4FB}" destId="{45A917C2-5A91-4679-BEE6-CA0E53DB5B04}" srcOrd="0" destOrd="0" presId="urn:microsoft.com/office/officeart/2005/8/layout/hierarchy3"/>
    <dgm:cxn modelId="{1D2BCA60-B80F-4991-9745-E9663FEA864A}" srcId="{612C8B07-1B81-4418-8458-9C70E35E861F}" destId="{82227758-A9EA-461F-9DD1-843894D49FEE}" srcOrd="3" destOrd="0" parTransId="{88F74570-494D-4AA2-8D1F-EBC1A968F747}" sibTransId="{7532ECD4-BCBC-4EEA-9595-41C99C3CFDEB}"/>
    <dgm:cxn modelId="{BA77F825-667D-4D31-8299-E2AF48636F17}" type="presOf" srcId="{612C8B07-1B81-4418-8458-9C70E35E861F}" destId="{6CD6612B-8C94-43D5-B856-ADFD5A1391F9}" srcOrd="0" destOrd="0" presId="urn:microsoft.com/office/officeart/2005/8/layout/hierarchy3"/>
    <dgm:cxn modelId="{AB8AFE6C-3FF6-4F13-9224-352DC9CFE60E}" type="presOf" srcId="{903E13C6-B27B-43E8-A5D8-B79F9C2FEC09}" destId="{4B03B79A-2BFD-488F-96DF-083CF0ACBC92}" srcOrd="0" destOrd="0" presId="urn:microsoft.com/office/officeart/2005/8/layout/hierarchy3"/>
    <dgm:cxn modelId="{9737AE69-0CAC-46D8-88CC-27157475FC7A}" type="presOf" srcId="{D93BBCE9-8602-461D-840E-BE8786D0F506}" destId="{0F78CF96-8C76-437D-81F0-11EAAC08D51E}" srcOrd="0" destOrd="0" presId="urn:microsoft.com/office/officeart/2005/8/layout/hierarchy3"/>
    <dgm:cxn modelId="{12DFCFDE-E2F6-4116-B878-C618755CE625}" type="presOf" srcId="{F3000AC2-55D5-42F3-98B3-1D17F63CDADC}" destId="{D0009252-81A5-4CB5-8AF3-F8EDC0BCFCAF}" srcOrd="0" destOrd="0" presId="urn:microsoft.com/office/officeart/2005/8/layout/hierarchy3"/>
    <dgm:cxn modelId="{487A91FB-681E-4AC7-93C5-084284B460E5}" srcId="{D93BBCE9-8602-461D-840E-BE8786D0F506}" destId="{D633BA67-D402-46CD-982B-D71FB246CF57}" srcOrd="2" destOrd="0" parTransId="{C3E9AB06-DD55-4CC2-9D7F-4D9ABB34E3BE}" sibTransId="{9CFCE754-0490-4F7C-B61A-4A8EFB26558D}"/>
    <dgm:cxn modelId="{FB66AF4D-CE8B-431D-B255-57AEDEAF07F8}" type="presOf" srcId="{C3E9AB06-DD55-4CC2-9D7F-4D9ABB34E3BE}" destId="{787845FE-BF55-464A-B775-45638F5F479A}" srcOrd="0" destOrd="0" presId="urn:microsoft.com/office/officeart/2005/8/layout/hierarchy3"/>
    <dgm:cxn modelId="{66BB919D-DB78-4D7C-98A7-DFED42051B40}" type="presOf" srcId="{D633BA67-D402-46CD-982B-D71FB246CF57}" destId="{0E902FF1-BEF6-4CE4-882B-1A372C7D1CF7}" srcOrd="0" destOrd="0" presId="urn:microsoft.com/office/officeart/2005/8/layout/hierarchy3"/>
    <dgm:cxn modelId="{B4E68A88-CC5C-4A6A-B2B0-6DEE560E613D}" type="presOf" srcId="{D93BBCE9-8602-461D-840E-BE8786D0F506}" destId="{5900785D-855F-47C5-9FC0-A255B91793AF}" srcOrd="1" destOrd="0" presId="urn:microsoft.com/office/officeart/2005/8/layout/hierarchy3"/>
    <dgm:cxn modelId="{8D303C29-BE9D-409D-86D5-E95B75605C0F}" type="presOf" srcId="{58348F34-9ADD-43B1-93B5-FD352291E889}" destId="{319A545F-B49C-436D-A3B1-321A38994B70}" srcOrd="0" destOrd="0" presId="urn:microsoft.com/office/officeart/2005/8/layout/hierarchy3"/>
    <dgm:cxn modelId="{BD32C2E4-49E9-4231-9FE0-D83AE8658828}" type="presOf" srcId="{FFF7EF99-5B15-4611-AE5B-9F47D773AF71}" destId="{47999808-AA68-47B4-ABD8-271283F4B96D}" srcOrd="1" destOrd="0" presId="urn:microsoft.com/office/officeart/2005/8/layout/hierarchy3"/>
    <dgm:cxn modelId="{098B7656-634C-40BB-9B38-96832AE800B8}" type="presOf" srcId="{612C8B07-1B81-4418-8458-9C70E35E861F}" destId="{DAB6840F-5735-4597-A25D-3BA7AE7D2D17}" srcOrd="1" destOrd="0" presId="urn:microsoft.com/office/officeart/2005/8/layout/hierarchy3"/>
    <dgm:cxn modelId="{CA2952EC-AB94-49C1-88D9-8969868DAA58}" srcId="{FFF7EF99-5B15-4611-AE5B-9F47D773AF71}" destId="{C6D8CB3B-0593-4DB7-9251-896C0CA5B1A7}" srcOrd="0" destOrd="0" parTransId="{B7D00C7C-E4C2-45E6-B5DB-A15367928C18}" sibTransId="{F26B4DA6-CA76-4E89-8F6F-B015F8581C97}"/>
    <dgm:cxn modelId="{552234A4-D3F7-4711-96F8-9B0EB9683C83}" type="presOf" srcId="{88F74570-494D-4AA2-8D1F-EBC1A968F747}" destId="{ABEEA2CD-957D-4A64-B011-94AC9318F59C}" srcOrd="0" destOrd="0" presId="urn:microsoft.com/office/officeart/2005/8/layout/hierarchy3"/>
    <dgm:cxn modelId="{CA9FF19F-300F-4A40-B462-3CDB278AC2E3}" type="presOf" srcId="{8A4CBCA2-EBE2-45E1-BB43-5A4FCBCB6661}" destId="{3DD93E7B-A26E-45F8-BBAD-4D99A022017F}" srcOrd="0" destOrd="0" presId="urn:microsoft.com/office/officeart/2005/8/layout/hierarchy3"/>
    <dgm:cxn modelId="{DE4B3922-E0D9-4E62-9E11-C15E8A8F872A}" srcId="{612C8B07-1B81-4418-8458-9C70E35E861F}" destId="{0D6B5A47-4CF3-494E-8497-EF95990911F9}" srcOrd="0" destOrd="0" parTransId="{C94AB7D9-210E-4124-AAC9-D50A4F60C1BF}" sibTransId="{BB0B14E3-74F7-4E5F-90C0-138DD41F2AFF}"/>
    <dgm:cxn modelId="{15E6071F-9A83-42A2-9E80-3B826F586DEB}" srcId="{3D12501E-B956-4BBA-9626-0F39EC3F8EC4}" destId="{612C8B07-1B81-4418-8458-9C70E35E861F}" srcOrd="0" destOrd="0" parTransId="{7ACA610D-E0A5-4470-9D00-87601DC07144}" sibTransId="{B142F008-E354-4F8C-BB68-B6574CBC74C0}"/>
    <dgm:cxn modelId="{856C72A6-12A2-46BF-B2C5-801A57FF2837}" type="presOf" srcId="{B7D00C7C-E4C2-45E6-B5DB-A15367928C18}" destId="{B7EAE5E2-21A3-46D6-97AE-C9EF7ABF33F0}" srcOrd="0" destOrd="0" presId="urn:microsoft.com/office/officeart/2005/8/layout/hierarchy3"/>
    <dgm:cxn modelId="{D753EE8D-5035-44C6-BF72-04E2A3750A3E}" type="presOf" srcId="{A0A61461-541B-4B3B-A808-ECD3044C69BB}" destId="{728ABB38-0C35-4CB5-B258-ACB8D40444D8}" srcOrd="0" destOrd="0" presId="urn:microsoft.com/office/officeart/2005/8/layout/hierarchy3"/>
    <dgm:cxn modelId="{209C318E-FAEC-43A3-A888-AAF81F1CB190}" type="presOf" srcId="{0D6B5A47-4CF3-494E-8497-EF95990911F9}" destId="{91606DB6-3BC6-4DB6-961F-66CB06C8A198}" srcOrd="0" destOrd="0" presId="urn:microsoft.com/office/officeart/2005/8/layout/hierarchy3"/>
    <dgm:cxn modelId="{70893227-9D5F-4C09-A22D-41E05683AD4E}" srcId="{D93BBCE9-8602-461D-840E-BE8786D0F506}" destId="{F3000AC2-55D5-42F3-98B3-1D17F63CDADC}" srcOrd="3" destOrd="0" parTransId="{CD7F9DD5-011F-4C3E-BB45-BD82FE51483D}" sibTransId="{669493DE-6753-4944-9175-5655DE8726BC}"/>
    <dgm:cxn modelId="{64754E76-D07D-4368-8A31-DB4C7F7AE761}" srcId="{612C8B07-1B81-4418-8458-9C70E35E861F}" destId="{903E13C6-B27B-43E8-A5D8-B79F9C2FEC09}" srcOrd="2" destOrd="0" parTransId="{FD51F60D-67D5-4A58-B473-DD2095A95BC7}" sibTransId="{99BEB778-3094-4AD8-8ECA-ED2E483A0751}"/>
    <dgm:cxn modelId="{8A8D5E3B-C2A8-4EB9-9371-B473362AC4EE}" srcId="{3D12501E-B956-4BBA-9626-0F39EC3F8EC4}" destId="{FFF7EF99-5B15-4611-AE5B-9F47D773AF71}" srcOrd="1" destOrd="0" parTransId="{71F443D0-CB99-4B5A-B589-64B997648706}" sibTransId="{F2D48CFD-51E6-43A8-83AF-14F1DB516E24}"/>
    <dgm:cxn modelId="{CCE8028B-7911-4EB7-A3DE-8D7C0E34B8C8}" type="presOf" srcId="{DE27DDBB-98F4-40B8-B481-AE1CAD882DC6}" destId="{B71E8616-2A6F-49FA-BAB2-FC5D19E039F2}" srcOrd="0" destOrd="0" presId="urn:microsoft.com/office/officeart/2005/8/layout/hierarchy3"/>
    <dgm:cxn modelId="{BA6FB8E0-E2F2-4D16-8BF3-C3D63AFFA998}" type="presOf" srcId="{82227758-A9EA-461F-9DD1-843894D49FEE}" destId="{1C1835AB-E12F-47D5-82F7-CB39A3315AFC}" srcOrd="0" destOrd="0" presId="urn:microsoft.com/office/officeart/2005/8/layout/hierarchy3"/>
    <dgm:cxn modelId="{30265DDC-1992-4730-8D8D-AA0BAF25B2D7}" type="presOf" srcId="{32586D5C-27AF-463D-A708-4AEC57CAFBEB}" destId="{7733946E-7313-4C41-938E-49AB6A902872}" srcOrd="0" destOrd="0" presId="urn:microsoft.com/office/officeart/2005/8/layout/hierarchy3"/>
    <dgm:cxn modelId="{AA3E4A4A-2D48-4358-8748-30874539A267}" srcId="{FFF7EF99-5B15-4611-AE5B-9F47D773AF71}" destId="{A0A61461-541B-4B3B-A808-ECD3044C69BB}" srcOrd="1" destOrd="0" parTransId="{8A4CBCA2-EBE2-45E1-BB43-5A4FCBCB6661}" sibTransId="{4D5BBF8B-24C5-4152-8494-15833477EF01}"/>
    <dgm:cxn modelId="{53DFA537-1363-4141-8603-3B696536CD62}" type="presOf" srcId="{5E2F3BE1-95B9-4DD5-A7F3-15B9C092F6C7}" destId="{8E5C37C7-52D5-4AA3-B554-9A7CB05F578A}" srcOrd="0" destOrd="0" presId="urn:microsoft.com/office/officeart/2005/8/layout/hierarchy3"/>
    <dgm:cxn modelId="{CDCC4B61-4196-48C6-BD5C-6789A096A551}" srcId="{D93BBCE9-8602-461D-840E-BE8786D0F506}" destId="{DE27DDBB-98F4-40B8-B481-AE1CAD882DC6}" srcOrd="0" destOrd="0" parTransId="{DD66E794-2B6D-4C41-9204-7F124397D4FB}" sibTransId="{62AB953B-9B1A-4E06-ACED-9F3EB22D2E7A}"/>
    <dgm:cxn modelId="{D8D843BA-B69A-497B-B6C5-89CE09403067}" type="presOf" srcId="{FFF7EF99-5B15-4611-AE5B-9F47D773AF71}" destId="{A50B206C-EE99-4DD3-9F4F-D8A1EF77E2B4}" srcOrd="0" destOrd="0" presId="urn:microsoft.com/office/officeart/2005/8/layout/hierarchy3"/>
    <dgm:cxn modelId="{61703B95-CB97-4A37-86A4-DC54A99AA9C0}" type="presOf" srcId="{FD51F60D-67D5-4A58-B473-DD2095A95BC7}" destId="{5FF23D2D-23CE-4CA1-B2B7-BF85673FBDF0}" srcOrd="0" destOrd="0" presId="urn:microsoft.com/office/officeart/2005/8/layout/hierarchy3"/>
    <dgm:cxn modelId="{2F7CC858-89F1-4E3C-B27D-3761D8094F90}" type="presOf" srcId="{C94AB7D9-210E-4124-AAC9-D50A4F60C1BF}" destId="{EEBCE073-7F63-42D9-8D85-2B6CC7F79212}" srcOrd="0" destOrd="0" presId="urn:microsoft.com/office/officeart/2005/8/layout/hierarchy3"/>
    <dgm:cxn modelId="{547F957E-BB27-4EE5-A60D-E7C31BB1D2EA}" type="presOf" srcId="{C6D8CB3B-0593-4DB7-9251-896C0CA5B1A7}" destId="{36B4CDDA-2593-4254-9816-5E2221FFE189}" srcOrd="0" destOrd="0" presId="urn:microsoft.com/office/officeart/2005/8/layout/hierarchy3"/>
    <dgm:cxn modelId="{A67227D2-39F5-4A08-BA04-8A6DBAE0086C}" type="presOf" srcId="{2D862BBB-5A92-4876-909D-A56C37BC439A}" destId="{EABBD5E0-470F-490B-8015-FAD4A78ED674}" srcOrd="0" destOrd="0" presId="urn:microsoft.com/office/officeart/2005/8/layout/hierarchy3"/>
    <dgm:cxn modelId="{73A8575C-AA69-4EB7-974B-B94F73B78210}" type="presOf" srcId="{3D12501E-B956-4BBA-9626-0F39EC3F8EC4}" destId="{747E1C92-74D7-4F6F-A674-2718E21598A6}" srcOrd="0" destOrd="0" presId="urn:microsoft.com/office/officeart/2005/8/layout/hierarchy3"/>
    <dgm:cxn modelId="{8577DFCB-DABA-4624-9045-C131B11E4725}" srcId="{3D12501E-B956-4BBA-9626-0F39EC3F8EC4}" destId="{D93BBCE9-8602-461D-840E-BE8786D0F506}" srcOrd="2" destOrd="0" parTransId="{A50AD988-29FA-4EAD-9914-8DE8231D3048}" sibTransId="{924D8F9D-9B15-4C37-8D59-697206D2B087}"/>
    <dgm:cxn modelId="{1A736A53-ACED-4AF9-93D5-AEB9C073F449}" srcId="{D93BBCE9-8602-461D-840E-BE8786D0F506}" destId="{58348F34-9ADD-43B1-93B5-FD352291E889}" srcOrd="1" destOrd="0" parTransId="{32586D5C-27AF-463D-A708-4AEC57CAFBEB}" sibTransId="{8F6A5602-71BD-44E1-BDC9-59118AF20FC9}"/>
    <dgm:cxn modelId="{7184E961-F36D-4451-AE48-8E473F164707}" srcId="{612C8B07-1B81-4418-8458-9C70E35E861F}" destId="{2D862BBB-5A92-4876-909D-A56C37BC439A}" srcOrd="1" destOrd="0" parTransId="{5E2F3BE1-95B9-4DD5-A7F3-15B9C092F6C7}" sibTransId="{E5CF5EAC-E253-4BE2-992B-AC3F56B9CE16}"/>
    <dgm:cxn modelId="{4D80203B-F446-45D8-A604-86B18028CBAD}" type="presOf" srcId="{CD7F9DD5-011F-4C3E-BB45-BD82FE51483D}" destId="{D53C5B8C-372C-41A3-A9CF-F61CE7238D5A}" srcOrd="0" destOrd="0" presId="urn:microsoft.com/office/officeart/2005/8/layout/hierarchy3"/>
    <dgm:cxn modelId="{0F89FE5C-CFAE-4B6B-9838-B519D9E2739C}" type="presParOf" srcId="{747E1C92-74D7-4F6F-A674-2718E21598A6}" destId="{0D1D137B-C892-4EA8-AC71-7AC109D1ACD0}" srcOrd="0" destOrd="0" presId="urn:microsoft.com/office/officeart/2005/8/layout/hierarchy3"/>
    <dgm:cxn modelId="{ED383B53-D224-4513-AE84-D63950B34787}" type="presParOf" srcId="{0D1D137B-C892-4EA8-AC71-7AC109D1ACD0}" destId="{1BDD9246-0843-4811-8F40-9323C5ED821C}" srcOrd="0" destOrd="0" presId="urn:microsoft.com/office/officeart/2005/8/layout/hierarchy3"/>
    <dgm:cxn modelId="{ED9045E4-3D51-4EF8-9DEA-DFC88B37AB03}" type="presParOf" srcId="{1BDD9246-0843-4811-8F40-9323C5ED821C}" destId="{6CD6612B-8C94-43D5-B856-ADFD5A1391F9}" srcOrd="0" destOrd="0" presId="urn:microsoft.com/office/officeart/2005/8/layout/hierarchy3"/>
    <dgm:cxn modelId="{DA0EE105-9014-490A-ACDE-808B69ED110E}" type="presParOf" srcId="{1BDD9246-0843-4811-8F40-9323C5ED821C}" destId="{DAB6840F-5735-4597-A25D-3BA7AE7D2D17}" srcOrd="1" destOrd="0" presId="urn:microsoft.com/office/officeart/2005/8/layout/hierarchy3"/>
    <dgm:cxn modelId="{8FCB20BC-E5ED-4560-9957-D7204AD47B44}" type="presParOf" srcId="{0D1D137B-C892-4EA8-AC71-7AC109D1ACD0}" destId="{39DF42AD-CFE8-4B83-9B1D-17E68E74C063}" srcOrd="1" destOrd="0" presId="urn:microsoft.com/office/officeart/2005/8/layout/hierarchy3"/>
    <dgm:cxn modelId="{D89B452A-7762-45FD-B147-0E473BFE762F}" type="presParOf" srcId="{39DF42AD-CFE8-4B83-9B1D-17E68E74C063}" destId="{EEBCE073-7F63-42D9-8D85-2B6CC7F79212}" srcOrd="0" destOrd="0" presId="urn:microsoft.com/office/officeart/2005/8/layout/hierarchy3"/>
    <dgm:cxn modelId="{A385EE7E-502F-4CDC-9078-38634B44BB15}" type="presParOf" srcId="{39DF42AD-CFE8-4B83-9B1D-17E68E74C063}" destId="{91606DB6-3BC6-4DB6-961F-66CB06C8A198}" srcOrd="1" destOrd="0" presId="urn:microsoft.com/office/officeart/2005/8/layout/hierarchy3"/>
    <dgm:cxn modelId="{174AC63E-131C-4FB5-B366-B65279DDC400}" type="presParOf" srcId="{39DF42AD-CFE8-4B83-9B1D-17E68E74C063}" destId="{8E5C37C7-52D5-4AA3-B554-9A7CB05F578A}" srcOrd="2" destOrd="0" presId="urn:microsoft.com/office/officeart/2005/8/layout/hierarchy3"/>
    <dgm:cxn modelId="{9591BCF1-2790-40E6-AC0C-A06065C9C096}" type="presParOf" srcId="{39DF42AD-CFE8-4B83-9B1D-17E68E74C063}" destId="{EABBD5E0-470F-490B-8015-FAD4A78ED674}" srcOrd="3" destOrd="0" presId="urn:microsoft.com/office/officeart/2005/8/layout/hierarchy3"/>
    <dgm:cxn modelId="{E12B6CBE-C62F-42A9-8D29-C3049176AA17}" type="presParOf" srcId="{39DF42AD-CFE8-4B83-9B1D-17E68E74C063}" destId="{5FF23D2D-23CE-4CA1-B2B7-BF85673FBDF0}" srcOrd="4" destOrd="0" presId="urn:microsoft.com/office/officeart/2005/8/layout/hierarchy3"/>
    <dgm:cxn modelId="{A8B02CEB-54E9-46A4-892A-784F9D1C7CD3}" type="presParOf" srcId="{39DF42AD-CFE8-4B83-9B1D-17E68E74C063}" destId="{4B03B79A-2BFD-488F-96DF-083CF0ACBC92}" srcOrd="5" destOrd="0" presId="urn:microsoft.com/office/officeart/2005/8/layout/hierarchy3"/>
    <dgm:cxn modelId="{D32FBA43-C7D2-4EAA-B309-3063101673BD}" type="presParOf" srcId="{39DF42AD-CFE8-4B83-9B1D-17E68E74C063}" destId="{ABEEA2CD-957D-4A64-B011-94AC9318F59C}" srcOrd="6" destOrd="0" presId="urn:microsoft.com/office/officeart/2005/8/layout/hierarchy3"/>
    <dgm:cxn modelId="{22C68FDD-64FD-4581-B824-BFA955DE276D}" type="presParOf" srcId="{39DF42AD-CFE8-4B83-9B1D-17E68E74C063}" destId="{1C1835AB-E12F-47D5-82F7-CB39A3315AFC}" srcOrd="7" destOrd="0" presId="urn:microsoft.com/office/officeart/2005/8/layout/hierarchy3"/>
    <dgm:cxn modelId="{13DF507E-6234-451D-94AA-1E762AAE4FD7}" type="presParOf" srcId="{747E1C92-74D7-4F6F-A674-2718E21598A6}" destId="{BA44E3A6-3981-49FF-9985-E1647DCBE452}" srcOrd="1" destOrd="0" presId="urn:microsoft.com/office/officeart/2005/8/layout/hierarchy3"/>
    <dgm:cxn modelId="{FECE44A2-4DFD-4F1B-8E41-1AA2E1530369}" type="presParOf" srcId="{BA44E3A6-3981-49FF-9985-E1647DCBE452}" destId="{391035AD-15AD-4290-ABA1-1D6034570D5A}" srcOrd="0" destOrd="0" presId="urn:microsoft.com/office/officeart/2005/8/layout/hierarchy3"/>
    <dgm:cxn modelId="{68E9A93D-A638-46F6-8F8D-CD39C6B1961F}" type="presParOf" srcId="{391035AD-15AD-4290-ABA1-1D6034570D5A}" destId="{A50B206C-EE99-4DD3-9F4F-D8A1EF77E2B4}" srcOrd="0" destOrd="0" presId="urn:microsoft.com/office/officeart/2005/8/layout/hierarchy3"/>
    <dgm:cxn modelId="{4C3A59DE-9FE8-4927-893C-CFD7199EC8EC}" type="presParOf" srcId="{391035AD-15AD-4290-ABA1-1D6034570D5A}" destId="{47999808-AA68-47B4-ABD8-271283F4B96D}" srcOrd="1" destOrd="0" presId="urn:microsoft.com/office/officeart/2005/8/layout/hierarchy3"/>
    <dgm:cxn modelId="{F313503C-83BE-48CA-98E7-73123F51997E}" type="presParOf" srcId="{BA44E3A6-3981-49FF-9985-E1647DCBE452}" destId="{9FC6E05C-D363-4FE3-832E-26D92B5929E3}" srcOrd="1" destOrd="0" presId="urn:microsoft.com/office/officeart/2005/8/layout/hierarchy3"/>
    <dgm:cxn modelId="{FA85CF0B-E365-4270-8722-6ED67FE05C61}" type="presParOf" srcId="{9FC6E05C-D363-4FE3-832E-26D92B5929E3}" destId="{B7EAE5E2-21A3-46D6-97AE-C9EF7ABF33F0}" srcOrd="0" destOrd="0" presId="urn:microsoft.com/office/officeart/2005/8/layout/hierarchy3"/>
    <dgm:cxn modelId="{36CB54E8-9EC1-4715-82EA-53E6A398CEA2}" type="presParOf" srcId="{9FC6E05C-D363-4FE3-832E-26D92B5929E3}" destId="{36B4CDDA-2593-4254-9816-5E2221FFE189}" srcOrd="1" destOrd="0" presId="urn:microsoft.com/office/officeart/2005/8/layout/hierarchy3"/>
    <dgm:cxn modelId="{61E3D151-BBB3-4E99-A93F-39C55850EA26}" type="presParOf" srcId="{9FC6E05C-D363-4FE3-832E-26D92B5929E3}" destId="{3DD93E7B-A26E-45F8-BBAD-4D99A022017F}" srcOrd="2" destOrd="0" presId="urn:microsoft.com/office/officeart/2005/8/layout/hierarchy3"/>
    <dgm:cxn modelId="{6F2D6F4D-448B-4107-9B16-16871C332529}" type="presParOf" srcId="{9FC6E05C-D363-4FE3-832E-26D92B5929E3}" destId="{728ABB38-0C35-4CB5-B258-ACB8D40444D8}" srcOrd="3" destOrd="0" presId="urn:microsoft.com/office/officeart/2005/8/layout/hierarchy3"/>
    <dgm:cxn modelId="{90B82820-FCAC-412C-96E9-C4287107D3F4}" type="presParOf" srcId="{747E1C92-74D7-4F6F-A674-2718E21598A6}" destId="{F6920800-9B51-4811-8CA6-C28AA73EB458}" srcOrd="2" destOrd="0" presId="urn:microsoft.com/office/officeart/2005/8/layout/hierarchy3"/>
    <dgm:cxn modelId="{80026284-739D-4D7D-B9E0-D88D1CF42E71}" type="presParOf" srcId="{F6920800-9B51-4811-8CA6-C28AA73EB458}" destId="{BB6AF0A1-2515-4AD1-8D67-644C18163191}" srcOrd="0" destOrd="0" presId="urn:microsoft.com/office/officeart/2005/8/layout/hierarchy3"/>
    <dgm:cxn modelId="{06BD12CC-A592-4EEA-85BA-F6FCAF3F199C}" type="presParOf" srcId="{BB6AF0A1-2515-4AD1-8D67-644C18163191}" destId="{0F78CF96-8C76-437D-81F0-11EAAC08D51E}" srcOrd="0" destOrd="0" presId="urn:microsoft.com/office/officeart/2005/8/layout/hierarchy3"/>
    <dgm:cxn modelId="{39996A78-957A-4036-BCAC-1C8CB1DD4E91}" type="presParOf" srcId="{BB6AF0A1-2515-4AD1-8D67-644C18163191}" destId="{5900785D-855F-47C5-9FC0-A255B91793AF}" srcOrd="1" destOrd="0" presId="urn:microsoft.com/office/officeart/2005/8/layout/hierarchy3"/>
    <dgm:cxn modelId="{B119F80C-0CFC-4036-8FDC-1F1276835988}" type="presParOf" srcId="{F6920800-9B51-4811-8CA6-C28AA73EB458}" destId="{E7D7C289-0E06-4EC9-B351-ECFB0840F0EC}" srcOrd="1" destOrd="0" presId="urn:microsoft.com/office/officeart/2005/8/layout/hierarchy3"/>
    <dgm:cxn modelId="{259578C4-2580-4BE9-9BAF-E343E3406E62}" type="presParOf" srcId="{E7D7C289-0E06-4EC9-B351-ECFB0840F0EC}" destId="{45A917C2-5A91-4679-BEE6-CA0E53DB5B04}" srcOrd="0" destOrd="0" presId="urn:microsoft.com/office/officeart/2005/8/layout/hierarchy3"/>
    <dgm:cxn modelId="{3A498924-9826-4A57-A1C5-B073359BE24E}" type="presParOf" srcId="{E7D7C289-0E06-4EC9-B351-ECFB0840F0EC}" destId="{B71E8616-2A6F-49FA-BAB2-FC5D19E039F2}" srcOrd="1" destOrd="0" presId="urn:microsoft.com/office/officeart/2005/8/layout/hierarchy3"/>
    <dgm:cxn modelId="{B055909F-1E96-4818-8119-D052BF40462D}" type="presParOf" srcId="{E7D7C289-0E06-4EC9-B351-ECFB0840F0EC}" destId="{7733946E-7313-4C41-938E-49AB6A902872}" srcOrd="2" destOrd="0" presId="urn:microsoft.com/office/officeart/2005/8/layout/hierarchy3"/>
    <dgm:cxn modelId="{A011CD2E-FAC4-450A-AC08-717ABEED9D72}" type="presParOf" srcId="{E7D7C289-0E06-4EC9-B351-ECFB0840F0EC}" destId="{319A545F-B49C-436D-A3B1-321A38994B70}" srcOrd="3" destOrd="0" presId="urn:microsoft.com/office/officeart/2005/8/layout/hierarchy3"/>
    <dgm:cxn modelId="{E8E9F60E-7E26-48D3-86D7-61C86DDA81F6}" type="presParOf" srcId="{E7D7C289-0E06-4EC9-B351-ECFB0840F0EC}" destId="{787845FE-BF55-464A-B775-45638F5F479A}" srcOrd="4" destOrd="0" presId="urn:microsoft.com/office/officeart/2005/8/layout/hierarchy3"/>
    <dgm:cxn modelId="{22CEA5A8-FF52-4EBB-8EF6-D358C3690EFD}" type="presParOf" srcId="{E7D7C289-0E06-4EC9-B351-ECFB0840F0EC}" destId="{0E902FF1-BEF6-4CE4-882B-1A372C7D1CF7}" srcOrd="5" destOrd="0" presId="urn:microsoft.com/office/officeart/2005/8/layout/hierarchy3"/>
    <dgm:cxn modelId="{1D69F31A-3C3E-4699-A411-46C1BD57793D}" type="presParOf" srcId="{E7D7C289-0E06-4EC9-B351-ECFB0840F0EC}" destId="{D53C5B8C-372C-41A3-A9CF-F61CE7238D5A}" srcOrd="6" destOrd="0" presId="urn:microsoft.com/office/officeart/2005/8/layout/hierarchy3"/>
    <dgm:cxn modelId="{C46AE4C0-46B6-4B2C-9EB2-EA7DD6CA1DDB}" type="presParOf" srcId="{E7D7C289-0E06-4EC9-B351-ECFB0840F0EC}" destId="{D0009252-81A5-4CB5-8AF3-F8EDC0BCFCAF}" srcOrd="7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B188A0-8FE2-48AE-8F93-8A880AC354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6A9344-F5FA-4124-A3D1-54E3CBBE4399}">
      <dgm:prSet phldrT="[Szöveg]" custT="1"/>
      <dgm:spPr/>
      <dgm:t>
        <a:bodyPr/>
        <a:lstStyle/>
        <a:p>
          <a:r>
            <a:rPr lang="hu-HU" sz="2400" b="1" dirty="0" smtClean="0">
              <a:latin typeface="+mn-lt"/>
            </a:rPr>
            <a:t>I. </a:t>
          </a:r>
          <a:endParaRPr lang="hu-HU" sz="2400" dirty="0"/>
        </a:p>
      </dgm:t>
    </dgm:pt>
    <dgm:pt modelId="{FDE6FDFD-6829-4911-8AAA-6AFEB2D69EBE}" type="parTrans" cxnId="{C5D41E40-0541-4F23-956B-5AE0DD7918AB}">
      <dgm:prSet/>
      <dgm:spPr/>
      <dgm:t>
        <a:bodyPr/>
        <a:lstStyle/>
        <a:p>
          <a:endParaRPr lang="hu-HU"/>
        </a:p>
      </dgm:t>
    </dgm:pt>
    <dgm:pt modelId="{AA539AD8-83EA-4503-A871-F616E0D9FD03}" type="sibTrans" cxnId="{C5D41E40-0541-4F23-956B-5AE0DD7918AB}">
      <dgm:prSet/>
      <dgm:spPr/>
      <dgm:t>
        <a:bodyPr/>
        <a:lstStyle/>
        <a:p>
          <a:endParaRPr lang="hu-HU"/>
        </a:p>
      </dgm:t>
    </dgm:pt>
    <dgm:pt modelId="{4BB7DB5B-32D0-4C2A-9073-EF5EAF3190DE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ügyfélkapu megnyitása - feltétele e-mail címmel rendelkezés </a:t>
          </a:r>
          <a:endParaRPr lang="hu-HU" sz="2400" b="1" dirty="0">
            <a:solidFill>
              <a:srgbClr val="183CA3"/>
            </a:solidFill>
          </a:endParaRPr>
        </a:p>
      </dgm:t>
    </dgm:pt>
    <dgm:pt modelId="{B0261557-EF70-477D-B6F8-E23491BF983F}" type="parTrans" cxnId="{A2040FBC-DDDE-48E0-B53F-A444F0CDC4A6}">
      <dgm:prSet/>
      <dgm:spPr/>
      <dgm:t>
        <a:bodyPr/>
        <a:lstStyle/>
        <a:p>
          <a:endParaRPr lang="hu-HU"/>
        </a:p>
      </dgm:t>
    </dgm:pt>
    <dgm:pt modelId="{482FF113-E67E-4F3C-9526-8CD3EB41DA46}" type="sibTrans" cxnId="{A2040FBC-DDDE-48E0-B53F-A444F0CDC4A6}">
      <dgm:prSet/>
      <dgm:spPr/>
      <dgm:t>
        <a:bodyPr/>
        <a:lstStyle/>
        <a:p>
          <a:endParaRPr lang="hu-HU"/>
        </a:p>
      </dgm:t>
    </dgm:pt>
    <dgm:pt modelId="{EEC622C5-D8C7-4058-9021-8D6759B28F02}">
      <dgm:prSet phldrT="[Szöveg]" custT="1"/>
      <dgm:spPr/>
      <dgm:t>
        <a:bodyPr/>
        <a:lstStyle/>
        <a:p>
          <a:r>
            <a:rPr lang="hu-HU" sz="2400" b="1" dirty="0" smtClean="0"/>
            <a:t>II</a:t>
          </a:r>
          <a:r>
            <a:rPr lang="hu-HU" sz="2500" dirty="0" smtClean="0"/>
            <a:t>. </a:t>
          </a:r>
          <a:endParaRPr lang="hu-HU" sz="2500" dirty="0"/>
        </a:p>
      </dgm:t>
    </dgm:pt>
    <dgm:pt modelId="{21584CD0-DCC6-47A5-8E9A-F9C2B75ECD54}" type="parTrans" cxnId="{5ECD6E40-69B6-4582-8D2A-EC28A5F38EE2}">
      <dgm:prSet/>
      <dgm:spPr/>
      <dgm:t>
        <a:bodyPr/>
        <a:lstStyle/>
        <a:p>
          <a:endParaRPr lang="hu-HU"/>
        </a:p>
      </dgm:t>
    </dgm:pt>
    <dgm:pt modelId="{A07500F9-0118-4F53-B962-F4B5212324E3}" type="sibTrans" cxnId="{5ECD6E40-69B6-4582-8D2A-EC28A5F38EE2}">
      <dgm:prSet/>
      <dgm:spPr/>
      <dgm:t>
        <a:bodyPr/>
        <a:lstStyle/>
        <a:p>
          <a:endParaRPr lang="hu-HU"/>
        </a:p>
      </dgm:t>
    </dgm:pt>
    <dgm:pt modelId="{822C9DB7-6A0C-461A-ACF8-D6EAFAFA16A1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ügyfélkapu megnyitásáról munkáltató tájékoztatása</a:t>
          </a:r>
          <a:endParaRPr lang="hu-HU" sz="2400" b="1" dirty="0">
            <a:solidFill>
              <a:srgbClr val="183CA3"/>
            </a:solidFill>
          </a:endParaRPr>
        </a:p>
      </dgm:t>
    </dgm:pt>
    <dgm:pt modelId="{FCFFE645-47AB-45A9-9B29-3F58EB12F123}" type="parTrans" cxnId="{89B74EA5-D4AC-4315-9F84-2E242872003F}">
      <dgm:prSet/>
      <dgm:spPr/>
      <dgm:t>
        <a:bodyPr/>
        <a:lstStyle/>
        <a:p>
          <a:endParaRPr lang="hu-HU"/>
        </a:p>
      </dgm:t>
    </dgm:pt>
    <dgm:pt modelId="{EFBEA845-E28C-4170-8ED9-FD057031DD0A}" type="sibTrans" cxnId="{89B74EA5-D4AC-4315-9F84-2E242872003F}">
      <dgm:prSet/>
      <dgm:spPr/>
      <dgm:t>
        <a:bodyPr/>
        <a:lstStyle/>
        <a:p>
          <a:endParaRPr lang="hu-HU"/>
        </a:p>
      </dgm:t>
    </dgm:pt>
    <dgm:pt modelId="{3F51A0EC-9CD2-4A8E-8D6B-6D15FA97A8C0}">
      <dgm:prSet phldrT="[Szöveg]" custT="1"/>
      <dgm:spPr/>
      <dgm:t>
        <a:bodyPr/>
        <a:lstStyle/>
        <a:p>
          <a:r>
            <a:rPr lang="hu-HU" sz="2400" b="1" dirty="0" smtClean="0"/>
            <a:t>III</a:t>
          </a:r>
          <a:r>
            <a:rPr lang="hu-HU" sz="2500" dirty="0" smtClean="0"/>
            <a:t>. </a:t>
          </a:r>
          <a:endParaRPr lang="hu-HU" sz="2500" dirty="0"/>
        </a:p>
      </dgm:t>
    </dgm:pt>
    <dgm:pt modelId="{0D9181CB-79A6-4BC2-BE36-C3380445B888}" type="parTrans" cxnId="{559EED27-4486-459E-9B36-5E578D233FF2}">
      <dgm:prSet/>
      <dgm:spPr/>
      <dgm:t>
        <a:bodyPr/>
        <a:lstStyle/>
        <a:p>
          <a:endParaRPr lang="hu-HU"/>
        </a:p>
      </dgm:t>
    </dgm:pt>
    <dgm:pt modelId="{B93C1BED-215F-4999-8B5B-FC0C113182E7}" type="sibTrans" cxnId="{559EED27-4486-459E-9B36-5E578D233FF2}">
      <dgm:prSet/>
      <dgm:spPr/>
      <dgm:t>
        <a:bodyPr/>
        <a:lstStyle/>
        <a:p>
          <a:endParaRPr lang="hu-HU"/>
        </a:p>
      </dgm:t>
    </dgm:pt>
    <dgm:pt modelId="{8510507F-DE4F-4981-9B48-53EC6E25B85B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4 T adatok kezeléséhez hozzájárulás </a:t>
          </a:r>
          <a:endParaRPr lang="hu-HU" sz="2400" b="1" dirty="0">
            <a:solidFill>
              <a:srgbClr val="183CA3"/>
            </a:solidFill>
          </a:endParaRPr>
        </a:p>
      </dgm:t>
    </dgm:pt>
    <dgm:pt modelId="{EE999EC1-D017-47A1-A693-0E87D8D56FB7}" type="parTrans" cxnId="{C4B2F69A-050D-468C-AA25-E0660134AA06}">
      <dgm:prSet/>
      <dgm:spPr/>
      <dgm:t>
        <a:bodyPr/>
        <a:lstStyle/>
        <a:p>
          <a:endParaRPr lang="hu-HU"/>
        </a:p>
      </dgm:t>
    </dgm:pt>
    <dgm:pt modelId="{997B35CA-6303-4517-BDC2-8CBB40E3D6BA}" type="sibTrans" cxnId="{C4B2F69A-050D-468C-AA25-E0660134AA06}">
      <dgm:prSet/>
      <dgm:spPr/>
      <dgm:t>
        <a:bodyPr/>
        <a:lstStyle/>
        <a:p>
          <a:endParaRPr lang="hu-HU"/>
        </a:p>
      </dgm:t>
    </dgm:pt>
    <dgm:pt modelId="{9C3B83B4-2DC9-4B59-84A7-B84180CEF78E}">
      <dgm:prSet phldrT="[Szöveg]"/>
      <dgm:spPr/>
      <dgm:t>
        <a:bodyPr/>
        <a:lstStyle/>
        <a:p>
          <a:endParaRPr lang="hu-HU" sz="1500" dirty="0"/>
        </a:p>
      </dgm:t>
    </dgm:pt>
    <dgm:pt modelId="{3CB66893-6480-444F-9D8D-34D69D6097BF}" type="parTrans" cxnId="{4916AD9A-3E83-40F5-9B7E-42DDD746F453}">
      <dgm:prSet/>
      <dgm:spPr/>
      <dgm:t>
        <a:bodyPr/>
        <a:lstStyle/>
        <a:p>
          <a:endParaRPr lang="hu-HU"/>
        </a:p>
      </dgm:t>
    </dgm:pt>
    <dgm:pt modelId="{6DAD3B61-614F-4165-8889-1CEC7BF0339B}" type="sibTrans" cxnId="{4916AD9A-3E83-40F5-9B7E-42DDD746F453}">
      <dgm:prSet/>
      <dgm:spPr/>
      <dgm:t>
        <a:bodyPr/>
        <a:lstStyle/>
        <a:p>
          <a:endParaRPr lang="hu-HU"/>
        </a:p>
      </dgm:t>
    </dgm:pt>
    <dgm:pt modelId="{635637B6-9E8A-45EF-948E-8D51F5DD10DA}">
      <dgm:prSet phldrT="[Szöveg]" custT="1"/>
      <dgm:spPr/>
      <dgm:t>
        <a:bodyPr/>
        <a:lstStyle/>
        <a:p>
          <a:r>
            <a:rPr lang="hu-HU" sz="2400" b="1" dirty="0" smtClean="0"/>
            <a:t>IV</a:t>
          </a:r>
          <a:r>
            <a:rPr lang="hu-HU" sz="2500" dirty="0" smtClean="0"/>
            <a:t>. </a:t>
          </a:r>
          <a:endParaRPr lang="hu-HU" sz="2500" dirty="0"/>
        </a:p>
      </dgm:t>
    </dgm:pt>
    <dgm:pt modelId="{BD200583-9A21-493A-A264-15DDD9787646}" type="parTrans" cxnId="{7522C046-3F15-432E-A115-9FA16A9E5875}">
      <dgm:prSet/>
      <dgm:spPr/>
      <dgm:t>
        <a:bodyPr/>
        <a:lstStyle/>
        <a:p>
          <a:endParaRPr lang="hu-HU"/>
        </a:p>
      </dgm:t>
    </dgm:pt>
    <dgm:pt modelId="{A787CDA6-959D-4888-8A8E-051033895FDA}" type="sibTrans" cxnId="{7522C046-3F15-432E-A115-9FA16A9E5875}">
      <dgm:prSet/>
      <dgm:spPr/>
      <dgm:t>
        <a:bodyPr/>
        <a:lstStyle/>
        <a:p>
          <a:endParaRPr lang="hu-HU"/>
        </a:p>
      </dgm:t>
    </dgm:pt>
    <dgm:pt modelId="{834C66DD-F7B1-446F-AC80-E995A5014D33}">
      <dgm:prSet custT="1"/>
      <dgm:spPr/>
      <dgm:t>
        <a:bodyPr/>
        <a:lstStyle/>
        <a:p>
          <a:r>
            <a:rPr lang="hu-HU" sz="2400" b="1" dirty="0" err="1" smtClean="0">
              <a:solidFill>
                <a:srgbClr val="183CA3"/>
              </a:solidFill>
              <a:latin typeface="+mn-lt"/>
            </a:rPr>
            <a:t>E-learninges</a:t>
          </a:r>
          <a:r>
            <a:rPr lang="hu-HU" sz="2400" b="1" dirty="0" smtClean="0">
              <a:solidFill>
                <a:srgbClr val="183CA3"/>
              </a:solidFill>
              <a:latin typeface="+mn-lt"/>
            </a:rPr>
            <a:t> tananyag elsajátítása</a:t>
          </a:r>
          <a:endParaRPr lang="hu-HU" sz="2400" b="1" dirty="0">
            <a:solidFill>
              <a:srgbClr val="183CA3"/>
            </a:solidFill>
          </a:endParaRPr>
        </a:p>
      </dgm:t>
    </dgm:pt>
    <dgm:pt modelId="{438FC5C7-19E8-42DB-8E85-38D73F13F337}" type="parTrans" cxnId="{341CC293-0FC6-4F04-9A25-89434AE718D1}">
      <dgm:prSet/>
      <dgm:spPr/>
      <dgm:t>
        <a:bodyPr/>
        <a:lstStyle/>
        <a:p>
          <a:endParaRPr lang="hu-HU"/>
        </a:p>
      </dgm:t>
    </dgm:pt>
    <dgm:pt modelId="{66D5A908-94E8-4808-97BD-DA703E75DBAB}" type="sibTrans" cxnId="{341CC293-0FC6-4F04-9A25-89434AE718D1}">
      <dgm:prSet/>
      <dgm:spPr/>
      <dgm:t>
        <a:bodyPr/>
        <a:lstStyle/>
        <a:p>
          <a:endParaRPr lang="hu-HU"/>
        </a:p>
      </dgm:t>
    </dgm:pt>
    <dgm:pt modelId="{9F398467-E0E1-4E4A-8966-BDD0BACC7C17}">
      <dgm:prSet phldrT="[Szöveg]"/>
      <dgm:spPr/>
      <dgm:t>
        <a:bodyPr/>
        <a:lstStyle/>
        <a:p>
          <a:endParaRPr lang="hu-HU" sz="1500" dirty="0"/>
        </a:p>
      </dgm:t>
    </dgm:pt>
    <dgm:pt modelId="{2F823C8D-D3D1-4570-A113-4C595A38B92A}" type="parTrans" cxnId="{C4CDC2AD-B2B8-4117-BEC4-3934B9BE676C}">
      <dgm:prSet/>
      <dgm:spPr/>
      <dgm:t>
        <a:bodyPr/>
        <a:lstStyle/>
        <a:p>
          <a:endParaRPr lang="hu-HU"/>
        </a:p>
      </dgm:t>
    </dgm:pt>
    <dgm:pt modelId="{0247357D-1994-471B-875F-2D6248B0ADF5}" type="sibTrans" cxnId="{C4CDC2AD-B2B8-4117-BEC4-3934B9BE676C}">
      <dgm:prSet/>
      <dgm:spPr/>
      <dgm:t>
        <a:bodyPr/>
        <a:lstStyle/>
        <a:p>
          <a:endParaRPr lang="hu-HU"/>
        </a:p>
      </dgm:t>
    </dgm:pt>
    <dgm:pt modelId="{09A16702-A337-4178-8224-85B0A700BA5E}" type="pres">
      <dgm:prSet presAssocID="{63B188A0-8FE2-48AE-8F93-8A880AC354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D372C9-0E3E-429F-A317-BFAB65A97996}" type="pres">
      <dgm:prSet presAssocID="{5C6A9344-F5FA-4124-A3D1-54E3CBBE4399}" presName="composite" presStyleCnt="0"/>
      <dgm:spPr/>
    </dgm:pt>
    <dgm:pt modelId="{04F6A7E0-404D-4CF2-89D0-3236C61B1739}" type="pres">
      <dgm:prSet presAssocID="{5C6A9344-F5FA-4124-A3D1-54E3CBBE4399}" presName="parentText" presStyleLbl="alignNode1" presStyleIdx="0" presStyleCnt="4" custLinFactNeighborX="-69615" custLinFactNeighborY="-3235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F5E78E-AD5D-49BF-913A-F673300242D6}" type="pres">
      <dgm:prSet presAssocID="{5C6A9344-F5FA-4124-A3D1-54E3CBBE439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69BC78-8A05-491A-BC78-5BE090575FB9}" type="pres">
      <dgm:prSet presAssocID="{AA539AD8-83EA-4503-A871-F616E0D9FD03}" presName="sp" presStyleCnt="0"/>
      <dgm:spPr/>
    </dgm:pt>
    <dgm:pt modelId="{3AA25C93-716C-46D8-B3AB-08CE8FCCFA4A}" type="pres">
      <dgm:prSet presAssocID="{EEC622C5-D8C7-4058-9021-8D6759B28F02}" presName="composite" presStyleCnt="0"/>
      <dgm:spPr/>
    </dgm:pt>
    <dgm:pt modelId="{9E4DC6E2-0738-4E84-A59A-3FE3401DA150}" type="pres">
      <dgm:prSet presAssocID="{EEC622C5-D8C7-4058-9021-8D6759B28F0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8C0EF1-E860-4BE0-9495-2F8ED1B29DF0}" type="pres">
      <dgm:prSet presAssocID="{EEC622C5-D8C7-4058-9021-8D6759B28F0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DA3E9C-39E7-4DA7-8EEC-85D8DE1BA456}" type="pres">
      <dgm:prSet presAssocID="{A07500F9-0118-4F53-B962-F4B5212324E3}" presName="sp" presStyleCnt="0"/>
      <dgm:spPr/>
    </dgm:pt>
    <dgm:pt modelId="{4BF3AE3A-9129-4943-A4A9-CA69EB6FF158}" type="pres">
      <dgm:prSet presAssocID="{3F51A0EC-9CD2-4A8E-8D6B-6D15FA97A8C0}" presName="composite" presStyleCnt="0"/>
      <dgm:spPr/>
    </dgm:pt>
    <dgm:pt modelId="{1F144CB0-998F-4F3C-81F8-F5BE6723B6D4}" type="pres">
      <dgm:prSet presAssocID="{3F51A0EC-9CD2-4A8E-8D6B-6D15FA97A8C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0C3470-0446-4D50-ADF6-BD438FACE279}" type="pres">
      <dgm:prSet presAssocID="{3F51A0EC-9CD2-4A8E-8D6B-6D15FA97A8C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33BEFC-3FC4-4BE6-8034-A424C00311ED}" type="pres">
      <dgm:prSet presAssocID="{B93C1BED-215F-4999-8B5B-FC0C113182E7}" presName="sp" presStyleCnt="0"/>
      <dgm:spPr/>
    </dgm:pt>
    <dgm:pt modelId="{626D48E8-01FB-4D64-9AD5-8C802FCCB3F1}" type="pres">
      <dgm:prSet presAssocID="{635637B6-9E8A-45EF-948E-8D51F5DD10DA}" presName="composite" presStyleCnt="0"/>
      <dgm:spPr/>
    </dgm:pt>
    <dgm:pt modelId="{09835F63-F6A4-446C-ADDD-4AE906EF557E}" type="pres">
      <dgm:prSet presAssocID="{635637B6-9E8A-45EF-948E-8D51F5DD10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51B0F6-8EF0-4DC9-9B0B-A596DEE909AA}" type="pres">
      <dgm:prSet presAssocID="{635637B6-9E8A-45EF-948E-8D51F5DD10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916AD9A-3E83-40F5-9B7E-42DDD746F453}" srcId="{3F51A0EC-9CD2-4A8E-8D6B-6D15FA97A8C0}" destId="{9C3B83B4-2DC9-4B59-84A7-B84180CEF78E}" srcOrd="2" destOrd="0" parTransId="{3CB66893-6480-444F-9D8D-34D69D6097BF}" sibTransId="{6DAD3B61-614F-4165-8889-1CEC7BF0339B}"/>
    <dgm:cxn modelId="{7522C046-3F15-432E-A115-9FA16A9E5875}" srcId="{63B188A0-8FE2-48AE-8F93-8A880AC3548A}" destId="{635637B6-9E8A-45EF-948E-8D51F5DD10DA}" srcOrd="3" destOrd="0" parTransId="{BD200583-9A21-493A-A264-15DDD9787646}" sibTransId="{A787CDA6-959D-4888-8A8E-051033895FDA}"/>
    <dgm:cxn modelId="{83426481-1C2A-45C4-B0D4-9F8C495267E1}" type="presOf" srcId="{822C9DB7-6A0C-461A-ACF8-D6EAFAFA16A1}" destId="{4C8C0EF1-E860-4BE0-9495-2F8ED1B29DF0}" srcOrd="0" destOrd="0" presId="urn:microsoft.com/office/officeart/2005/8/layout/chevron2"/>
    <dgm:cxn modelId="{C5D41E40-0541-4F23-956B-5AE0DD7918AB}" srcId="{63B188A0-8FE2-48AE-8F93-8A880AC3548A}" destId="{5C6A9344-F5FA-4124-A3D1-54E3CBBE4399}" srcOrd="0" destOrd="0" parTransId="{FDE6FDFD-6829-4911-8AAA-6AFEB2D69EBE}" sibTransId="{AA539AD8-83EA-4503-A871-F616E0D9FD03}"/>
    <dgm:cxn modelId="{C4B2F69A-050D-468C-AA25-E0660134AA06}" srcId="{3F51A0EC-9CD2-4A8E-8D6B-6D15FA97A8C0}" destId="{8510507F-DE4F-4981-9B48-53EC6E25B85B}" srcOrd="1" destOrd="0" parTransId="{EE999EC1-D017-47A1-A693-0E87D8D56FB7}" sibTransId="{997B35CA-6303-4517-BDC2-8CBB40E3D6BA}"/>
    <dgm:cxn modelId="{69837FEC-C716-47FD-A2AE-97E8EC7CD930}" type="presOf" srcId="{EEC622C5-D8C7-4058-9021-8D6759B28F02}" destId="{9E4DC6E2-0738-4E84-A59A-3FE3401DA150}" srcOrd="0" destOrd="0" presId="urn:microsoft.com/office/officeart/2005/8/layout/chevron2"/>
    <dgm:cxn modelId="{9C558416-B72B-4CEC-B880-594D31986F8A}" type="presOf" srcId="{834C66DD-F7B1-446F-AC80-E995A5014D33}" destId="{0051B0F6-8EF0-4DC9-9B0B-A596DEE909AA}" srcOrd="0" destOrd="0" presId="urn:microsoft.com/office/officeart/2005/8/layout/chevron2"/>
    <dgm:cxn modelId="{7D42E5AF-E6BF-4318-81EC-B1A1F0C0869E}" type="presOf" srcId="{8510507F-DE4F-4981-9B48-53EC6E25B85B}" destId="{4D0C3470-0446-4D50-ADF6-BD438FACE279}" srcOrd="0" destOrd="1" presId="urn:microsoft.com/office/officeart/2005/8/layout/chevron2"/>
    <dgm:cxn modelId="{341CC293-0FC6-4F04-9A25-89434AE718D1}" srcId="{635637B6-9E8A-45EF-948E-8D51F5DD10DA}" destId="{834C66DD-F7B1-446F-AC80-E995A5014D33}" srcOrd="0" destOrd="0" parTransId="{438FC5C7-19E8-42DB-8E85-38D73F13F337}" sibTransId="{66D5A908-94E8-4808-97BD-DA703E75DBAB}"/>
    <dgm:cxn modelId="{E94521A6-02B8-40C7-B77D-C3DD33C5B6DB}" type="presOf" srcId="{3F51A0EC-9CD2-4A8E-8D6B-6D15FA97A8C0}" destId="{1F144CB0-998F-4F3C-81F8-F5BE6723B6D4}" srcOrd="0" destOrd="0" presId="urn:microsoft.com/office/officeart/2005/8/layout/chevron2"/>
    <dgm:cxn modelId="{17CF07FE-AFC0-4274-94B9-9FC8AB2B929C}" type="presOf" srcId="{9F398467-E0E1-4E4A-8966-BDD0BACC7C17}" destId="{4D0C3470-0446-4D50-ADF6-BD438FACE279}" srcOrd="0" destOrd="0" presId="urn:microsoft.com/office/officeart/2005/8/layout/chevron2"/>
    <dgm:cxn modelId="{C4CDC2AD-B2B8-4117-BEC4-3934B9BE676C}" srcId="{3F51A0EC-9CD2-4A8E-8D6B-6D15FA97A8C0}" destId="{9F398467-E0E1-4E4A-8966-BDD0BACC7C17}" srcOrd="0" destOrd="0" parTransId="{2F823C8D-D3D1-4570-A113-4C595A38B92A}" sibTransId="{0247357D-1994-471B-875F-2D6248B0ADF5}"/>
    <dgm:cxn modelId="{5CD867C2-B2C3-4E1F-8A4C-355432FBC9F0}" type="presOf" srcId="{9C3B83B4-2DC9-4B59-84A7-B84180CEF78E}" destId="{4D0C3470-0446-4D50-ADF6-BD438FACE279}" srcOrd="0" destOrd="2" presId="urn:microsoft.com/office/officeart/2005/8/layout/chevron2"/>
    <dgm:cxn modelId="{89B74EA5-D4AC-4315-9F84-2E242872003F}" srcId="{EEC622C5-D8C7-4058-9021-8D6759B28F02}" destId="{822C9DB7-6A0C-461A-ACF8-D6EAFAFA16A1}" srcOrd="0" destOrd="0" parTransId="{FCFFE645-47AB-45A9-9B29-3F58EB12F123}" sibTransId="{EFBEA845-E28C-4170-8ED9-FD057031DD0A}"/>
    <dgm:cxn modelId="{559EED27-4486-459E-9B36-5E578D233FF2}" srcId="{63B188A0-8FE2-48AE-8F93-8A880AC3548A}" destId="{3F51A0EC-9CD2-4A8E-8D6B-6D15FA97A8C0}" srcOrd="2" destOrd="0" parTransId="{0D9181CB-79A6-4BC2-BE36-C3380445B888}" sibTransId="{B93C1BED-215F-4999-8B5B-FC0C113182E7}"/>
    <dgm:cxn modelId="{BBE09069-DDA7-438E-8368-F1A35753C837}" type="presOf" srcId="{635637B6-9E8A-45EF-948E-8D51F5DD10DA}" destId="{09835F63-F6A4-446C-ADDD-4AE906EF557E}" srcOrd="0" destOrd="0" presId="urn:microsoft.com/office/officeart/2005/8/layout/chevron2"/>
    <dgm:cxn modelId="{C6534B94-9E4B-4779-A44E-86B117440874}" type="presOf" srcId="{4BB7DB5B-32D0-4C2A-9073-EF5EAF3190DE}" destId="{B0F5E78E-AD5D-49BF-913A-F673300242D6}" srcOrd="0" destOrd="0" presId="urn:microsoft.com/office/officeart/2005/8/layout/chevron2"/>
    <dgm:cxn modelId="{24837C07-174B-415A-BE0B-859EC93E2F66}" type="presOf" srcId="{63B188A0-8FE2-48AE-8F93-8A880AC3548A}" destId="{09A16702-A337-4178-8224-85B0A700BA5E}" srcOrd="0" destOrd="0" presId="urn:microsoft.com/office/officeart/2005/8/layout/chevron2"/>
    <dgm:cxn modelId="{A2040FBC-DDDE-48E0-B53F-A444F0CDC4A6}" srcId="{5C6A9344-F5FA-4124-A3D1-54E3CBBE4399}" destId="{4BB7DB5B-32D0-4C2A-9073-EF5EAF3190DE}" srcOrd="0" destOrd="0" parTransId="{B0261557-EF70-477D-B6F8-E23491BF983F}" sibTransId="{482FF113-E67E-4F3C-9526-8CD3EB41DA46}"/>
    <dgm:cxn modelId="{5ECD6E40-69B6-4582-8D2A-EC28A5F38EE2}" srcId="{63B188A0-8FE2-48AE-8F93-8A880AC3548A}" destId="{EEC622C5-D8C7-4058-9021-8D6759B28F02}" srcOrd="1" destOrd="0" parTransId="{21584CD0-DCC6-47A5-8E9A-F9C2B75ECD54}" sibTransId="{A07500F9-0118-4F53-B962-F4B5212324E3}"/>
    <dgm:cxn modelId="{80BB948C-94B4-4CCB-AE89-886C2ADD9281}" type="presOf" srcId="{5C6A9344-F5FA-4124-A3D1-54E3CBBE4399}" destId="{04F6A7E0-404D-4CF2-89D0-3236C61B1739}" srcOrd="0" destOrd="0" presId="urn:microsoft.com/office/officeart/2005/8/layout/chevron2"/>
    <dgm:cxn modelId="{FB5E762F-9AFC-4090-9EB4-E5FB16FF89D0}" type="presParOf" srcId="{09A16702-A337-4178-8224-85B0A700BA5E}" destId="{DBD372C9-0E3E-429F-A317-BFAB65A97996}" srcOrd="0" destOrd="0" presId="urn:microsoft.com/office/officeart/2005/8/layout/chevron2"/>
    <dgm:cxn modelId="{37F75E52-EE97-4656-9A23-7824CCA172D1}" type="presParOf" srcId="{DBD372C9-0E3E-429F-A317-BFAB65A97996}" destId="{04F6A7E0-404D-4CF2-89D0-3236C61B1739}" srcOrd="0" destOrd="0" presId="urn:microsoft.com/office/officeart/2005/8/layout/chevron2"/>
    <dgm:cxn modelId="{5EA3ECA6-9AE7-424A-AD60-7B150274A194}" type="presParOf" srcId="{DBD372C9-0E3E-429F-A317-BFAB65A97996}" destId="{B0F5E78E-AD5D-49BF-913A-F673300242D6}" srcOrd="1" destOrd="0" presId="urn:microsoft.com/office/officeart/2005/8/layout/chevron2"/>
    <dgm:cxn modelId="{92EF72EE-150C-47BF-8D24-077281CAF526}" type="presParOf" srcId="{09A16702-A337-4178-8224-85B0A700BA5E}" destId="{0C69BC78-8A05-491A-BC78-5BE090575FB9}" srcOrd="1" destOrd="0" presId="urn:microsoft.com/office/officeart/2005/8/layout/chevron2"/>
    <dgm:cxn modelId="{3EDBC7ED-4F87-4F1E-BEE2-B8E80BD286A1}" type="presParOf" srcId="{09A16702-A337-4178-8224-85B0A700BA5E}" destId="{3AA25C93-716C-46D8-B3AB-08CE8FCCFA4A}" srcOrd="2" destOrd="0" presId="urn:microsoft.com/office/officeart/2005/8/layout/chevron2"/>
    <dgm:cxn modelId="{226883E5-650E-4EC6-95ED-8BFA792085E8}" type="presParOf" srcId="{3AA25C93-716C-46D8-B3AB-08CE8FCCFA4A}" destId="{9E4DC6E2-0738-4E84-A59A-3FE3401DA150}" srcOrd="0" destOrd="0" presId="urn:microsoft.com/office/officeart/2005/8/layout/chevron2"/>
    <dgm:cxn modelId="{34880956-2E0B-4580-8092-0A4961D10496}" type="presParOf" srcId="{3AA25C93-716C-46D8-B3AB-08CE8FCCFA4A}" destId="{4C8C0EF1-E860-4BE0-9495-2F8ED1B29DF0}" srcOrd="1" destOrd="0" presId="urn:microsoft.com/office/officeart/2005/8/layout/chevron2"/>
    <dgm:cxn modelId="{DA6291C4-B3F2-49D2-8CD7-C795DE4A9B44}" type="presParOf" srcId="{09A16702-A337-4178-8224-85B0A700BA5E}" destId="{41DA3E9C-39E7-4DA7-8EEC-85D8DE1BA456}" srcOrd="3" destOrd="0" presId="urn:microsoft.com/office/officeart/2005/8/layout/chevron2"/>
    <dgm:cxn modelId="{19AB255D-2273-4C95-AE76-927ED1205DB0}" type="presParOf" srcId="{09A16702-A337-4178-8224-85B0A700BA5E}" destId="{4BF3AE3A-9129-4943-A4A9-CA69EB6FF158}" srcOrd="4" destOrd="0" presId="urn:microsoft.com/office/officeart/2005/8/layout/chevron2"/>
    <dgm:cxn modelId="{789162FA-3307-4A19-8AAB-CA6C9FA3BD81}" type="presParOf" srcId="{4BF3AE3A-9129-4943-A4A9-CA69EB6FF158}" destId="{1F144CB0-998F-4F3C-81F8-F5BE6723B6D4}" srcOrd="0" destOrd="0" presId="urn:microsoft.com/office/officeart/2005/8/layout/chevron2"/>
    <dgm:cxn modelId="{B76FCA9D-2439-4AC6-A795-813AF2C0EDC7}" type="presParOf" srcId="{4BF3AE3A-9129-4943-A4A9-CA69EB6FF158}" destId="{4D0C3470-0446-4D50-ADF6-BD438FACE279}" srcOrd="1" destOrd="0" presId="urn:microsoft.com/office/officeart/2005/8/layout/chevron2"/>
    <dgm:cxn modelId="{3DA0A098-5519-40D4-B850-7B1CBC101C7C}" type="presParOf" srcId="{09A16702-A337-4178-8224-85B0A700BA5E}" destId="{A533BEFC-3FC4-4BE6-8034-A424C00311ED}" srcOrd="5" destOrd="0" presId="urn:microsoft.com/office/officeart/2005/8/layout/chevron2"/>
    <dgm:cxn modelId="{7706B954-1911-4B2B-9E03-B246FAEE5C2A}" type="presParOf" srcId="{09A16702-A337-4178-8224-85B0A700BA5E}" destId="{626D48E8-01FB-4D64-9AD5-8C802FCCB3F1}" srcOrd="6" destOrd="0" presId="urn:microsoft.com/office/officeart/2005/8/layout/chevron2"/>
    <dgm:cxn modelId="{6E69AB79-C94E-42F4-B036-D0B9E82E45DC}" type="presParOf" srcId="{626D48E8-01FB-4D64-9AD5-8C802FCCB3F1}" destId="{09835F63-F6A4-446C-ADDD-4AE906EF557E}" srcOrd="0" destOrd="0" presId="urn:microsoft.com/office/officeart/2005/8/layout/chevron2"/>
    <dgm:cxn modelId="{51ED1A13-C5F7-414D-ADB8-8B75D8B3EF1E}" type="presParOf" srcId="{626D48E8-01FB-4D64-9AD5-8C802FCCB3F1}" destId="{0051B0F6-8EF0-4DC9-9B0B-A596DEE909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B188A0-8FE2-48AE-8F93-8A880AC354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6A9344-F5FA-4124-A3D1-54E3CBBE4399}">
      <dgm:prSet phldrT="[Szöveg]" custT="1"/>
      <dgm:spPr/>
      <dgm:t>
        <a:bodyPr/>
        <a:lstStyle/>
        <a:p>
          <a:r>
            <a:rPr lang="hu-HU" sz="2400" b="1" dirty="0" smtClean="0">
              <a:latin typeface="+mn-lt"/>
            </a:rPr>
            <a:t>I. </a:t>
          </a:r>
          <a:endParaRPr lang="hu-HU" sz="2400" dirty="0"/>
        </a:p>
      </dgm:t>
    </dgm:pt>
    <dgm:pt modelId="{FDE6FDFD-6829-4911-8AAA-6AFEB2D69EBE}" type="parTrans" cxnId="{C5D41E40-0541-4F23-956B-5AE0DD7918AB}">
      <dgm:prSet/>
      <dgm:spPr/>
      <dgm:t>
        <a:bodyPr/>
        <a:lstStyle/>
        <a:p>
          <a:endParaRPr lang="hu-HU"/>
        </a:p>
      </dgm:t>
    </dgm:pt>
    <dgm:pt modelId="{AA539AD8-83EA-4503-A871-F616E0D9FD03}" type="sibTrans" cxnId="{C5D41E40-0541-4F23-956B-5AE0DD7918AB}">
      <dgm:prSet/>
      <dgm:spPr/>
      <dgm:t>
        <a:bodyPr/>
        <a:lstStyle/>
        <a:p>
          <a:endParaRPr lang="hu-HU"/>
        </a:p>
      </dgm:t>
    </dgm:pt>
    <dgm:pt modelId="{4BB7DB5B-32D0-4C2A-9073-EF5EAF3190DE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tájékoztatók, módszertani útmutatók </a:t>
          </a:r>
          <a:endParaRPr lang="hu-HU" sz="2400" b="1" dirty="0">
            <a:solidFill>
              <a:srgbClr val="183CA3"/>
            </a:solidFill>
          </a:endParaRPr>
        </a:p>
      </dgm:t>
    </dgm:pt>
    <dgm:pt modelId="{B0261557-EF70-477D-B6F8-E23491BF983F}" type="parTrans" cxnId="{A2040FBC-DDDE-48E0-B53F-A444F0CDC4A6}">
      <dgm:prSet/>
      <dgm:spPr/>
      <dgm:t>
        <a:bodyPr/>
        <a:lstStyle/>
        <a:p>
          <a:endParaRPr lang="hu-HU"/>
        </a:p>
      </dgm:t>
    </dgm:pt>
    <dgm:pt modelId="{482FF113-E67E-4F3C-9526-8CD3EB41DA46}" type="sibTrans" cxnId="{A2040FBC-DDDE-48E0-B53F-A444F0CDC4A6}">
      <dgm:prSet/>
      <dgm:spPr/>
      <dgm:t>
        <a:bodyPr/>
        <a:lstStyle/>
        <a:p>
          <a:endParaRPr lang="hu-HU"/>
        </a:p>
      </dgm:t>
    </dgm:pt>
    <dgm:pt modelId="{EEC622C5-D8C7-4058-9021-8D6759B28F02}">
      <dgm:prSet phldrT="[Szöveg]" custT="1"/>
      <dgm:spPr/>
      <dgm:t>
        <a:bodyPr/>
        <a:lstStyle/>
        <a:p>
          <a:r>
            <a:rPr lang="hu-HU" sz="2400" b="1" dirty="0" smtClean="0"/>
            <a:t>II</a:t>
          </a:r>
          <a:r>
            <a:rPr lang="hu-HU" sz="2500" dirty="0" smtClean="0"/>
            <a:t>. </a:t>
          </a:r>
          <a:endParaRPr lang="hu-HU" sz="2500" dirty="0"/>
        </a:p>
      </dgm:t>
    </dgm:pt>
    <dgm:pt modelId="{21584CD0-DCC6-47A5-8E9A-F9C2B75ECD54}" type="parTrans" cxnId="{5ECD6E40-69B6-4582-8D2A-EC28A5F38EE2}">
      <dgm:prSet/>
      <dgm:spPr/>
      <dgm:t>
        <a:bodyPr/>
        <a:lstStyle/>
        <a:p>
          <a:endParaRPr lang="hu-HU"/>
        </a:p>
      </dgm:t>
    </dgm:pt>
    <dgm:pt modelId="{A07500F9-0118-4F53-B962-F4B5212324E3}" type="sibTrans" cxnId="{5ECD6E40-69B6-4582-8D2A-EC28A5F38EE2}">
      <dgm:prSet/>
      <dgm:spPr/>
      <dgm:t>
        <a:bodyPr/>
        <a:lstStyle/>
        <a:p>
          <a:endParaRPr lang="hu-HU"/>
        </a:p>
      </dgm:t>
    </dgm:pt>
    <dgm:pt modelId="{822C9DB7-6A0C-461A-ACF8-D6EAFAFA16A1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továbbképzési rendszerbe nyilvántartásba vételre kerülő továbbképzések kidolgozása</a:t>
          </a:r>
          <a:endParaRPr lang="hu-HU" sz="2400" b="1" dirty="0">
            <a:solidFill>
              <a:srgbClr val="183CA3"/>
            </a:solidFill>
          </a:endParaRPr>
        </a:p>
      </dgm:t>
    </dgm:pt>
    <dgm:pt modelId="{FCFFE645-47AB-45A9-9B29-3F58EB12F123}" type="parTrans" cxnId="{89B74EA5-D4AC-4315-9F84-2E242872003F}">
      <dgm:prSet/>
      <dgm:spPr/>
      <dgm:t>
        <a:bodyPr/>
        <a:lstStyle/>
        <a:p>
          <a:endParaRPr lang="hu-HU"/>
        </a:p>
      </dgm:t>
    </dgm:pt>
    <dgm:pt modelId="{EFBEA845-E28C-4170-8ED9-FD057031DD0A}" type="sibTrans" cxnId="{89B74EA5-D4AC-4315-9F84-2E242872003F}">
      <dgm:prSet/>
      <dgm:spPr/>
      <dgm:t>
        <a:bodyPr/>
        <a:lstStyle/>
        <a:p>
          <a:endParaRPr lang="hu-HU"/>
        </a:p>
      </dgm:t>
    </dgm:pt>
    <dgm:pt modelId="{3F51A0EC-9CD2-4A8E-8D6B-6D15FA97A8C0}">
      <dgm:prSet phldrT="[Szöveg]" custT="1"/>
      <dgm:spPr/>
      <dgm:t>
        <a:bodyPr/>
        <a:lstStyle/>
        <a:p>
          <a:r>
            <a:rPr lang="hu-HU" sz="2400" b="1" dirty="0" smtClean="0"/>
            <a:t>III</a:t>
          </a:r>
          <a:r>
            <a:rPr lang="hu-HU" sz="2500" dirty="0" smtClean="0"/>
            <a:t>. </a:t>
          </a:r>
          <a:endParaRPr lang="hu-HU" sz="2500" dirty="0"/>
        </a:p>
      </dgm:t>
    </dgm:pt>
    <dgm:pt modelId="{0D9181CB-79A6-4BC2-BE36-C3380445B888}" type="parTrans" cxnId="{559EED27-4486-459E-9B36-5E578D233FF2}">
      <dgm:prSet/>
      <dgm:spPr/>
      <dgm:t>
        <a:bodyPr/>
        <a:lstStyle/>
        <a:p>
          <a:endParaRPr lang="hu-HU"/>
        </a:p>
      </dgm:t>
    </dgm:pt>
    <dgm:pt modelId="{B93C1BED-215F-4999-8B5B-FC0C113182E7}" type="sibTrans" cxnId="{559EED27-4486-459E-9B36-5E578D233FF2}">
      <dgm:prSet/>
      <dgm:spPr/>
      <dgm:t>
        <a:bodyPr/>
        <a:lstStyle/>
        <a:p>
          <a:endParaRPr lang="hu-HU"/>
        </a:p>
      </dgm:t>
    </dgm:pt>
    <dgm:pt modelId="{9C3B83B4-2DC9-4B59-84A7-B84180CEF78E}">
      <dgm:prSet phldrT="[Szöveg]"/>
      <dgm:spPr/>
      <dgm:t>
        <a:bodyPr/>
        <a:lstStyle/>
        <a:p>
          <a:endParaRPr lang="hu-HU" sz="1500" dirty="0"/>
        </a:p>
      </dgm:t>
    </dgm:pt>
    <dgm:pt modelId="{3CB66893-6480-444F-9D8D-34D69D6097BF}" type="parTrans" cxnId="{4916AD9A-3E83-40F5-9B7E-42DDD746F453}">
      <dgm:prSet/>
      <dgm:spPr/>
      <dgm:t>
        <a:bodyPr/>
        <a:lstStyle/>
        <a:p>
          <a:endParaRPr lang="hu-HU"/>
        </a:p>
      </dgm:t>
    </dgm:pt>
    <dgm:pt modelId="{6DAD3B61-614F-4165-8889-1CEC7BF0339B}" type="sibTrans" cxnId="{4916AD9A-3E83-40F5-9B7E-42DDD746F453}">
      <dgm:prSet/>
      <dgm:spPr/>
      <dgm:t>
        <a:bodyPr/>
        <a:lstStyle/>
        <a:p>
          <a:endParaRPr lang="hu-HU"/>
        </a:p>
      </dgm:t>
    </dgm:pt>
    <dgm:pt modelId="{635637B6-9E8A-45EF-948E-8D51F5DD10DA}">
      <dgm:prSet phldrT="[Szöveg]" custT="1"/>
      <dgm:spPr/>
      <dgm:t>
        <a:bodyPr/>
        <a:lstStyle/>
        <a:p>
          <a:r>
            <a:rPr lang="hu-HU" sz="2400" b="1" dirty="0" smtClean="0"/>
            <a:t>IV</a:t>
          </a:r>
          <a:r>
            <a:rPr lang="hu-HU" sz="2500" dirty="0" smtClean="0"/>
            <a:t>. </a:t>
          </a:r>
          <a:endParaRPr lang="hu-HU" sz="2500" dirty="0"/>
        </a:p>
      </dgm:t>
    </dgm:pt>
    <dgm:pt modelId="{BD200583-9A21-493A-A264-15DDD9787646}" type="parTrans" cxnId="{7522C046-3F15-432E-A115-9FA16A9E5875}">
      <dgm:prSet/>
      <dgm:spPr/>
      <dgm:t>
        <a:bodyPr/>
        <a:lstStyle/>
        <a:p>
          <a:endParaRPr lang="hu-HU"/>
        </a:p>
      </dgm:t>
    </dgm:pt>
    <dgm:pt modelId="{A787CDA6-959D-4888-8A8E-051033895FDA}" type="sibTrans" cxnId="{7522C046-3F15-432E-A115-9FA16A9E5875}">
      <dgm:prSet/>
      <dgm:spPr/>
      <dgm:t>
        <a:bodyPr/>
        <a:lstStyle/>
        <a:p>
          <a:endParaRPr lang="hu-HU"/>
        </a:p>
      </dgm:t>
    </dgm:pt>
    <dgm:pt modelId="{834C66DD-F7B1-446F-AC80-E995A5014D33}">
      <dgm:prSet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  <a:latin typeface="+mn-lt"/>
            </a:rPr>
            <a:t>multiplikátorok felkészítése </a:t>
          </a:r>
          <a:endParaRPr lang="hu-HU" sz="2400" b="1" dirty="0">
            <a:solidFill>
              <a:srgbClr val="183CA3"/>
            </a:solidFill>
          </a:endParaRPr>
        </a:p>
      </dgm:t>
    </dgm:pt>
    <dgm:pt modelId="{438FC5C7-19E8-42DB-8E85-38D73F13F337}" type="parTrans" cxnId="{341CC293-0FC6-4F04-9A25-89434AE718D1}">
      <dgm:prSet/>
      <dgm:spPr/>
      <dgm:t>
        <a:bodyPr/>
        <a:lstStyle/>
        <a:p>
          <a:endParaRPr lang="hu-HU"/>
        </a:p>
      </dgm:t>
    </dgm:pt>
    <dgm:pt modelId="{66D5A908-94E8-4808-97BD-DA703E75DBAB}" type="sibTrans" cxnId="{341CC293-0FC6-4F04-9A25-89434AE718D1}">
      <dgm:prSet/>
      <dgm:spPr/>
      <dgm:t>
        <a:bodyPr/>
        <a:lstStyle/>
        <a:p>
          <a:endParaRPr lang="hu-HU"/>
        </a:p>
      </dgm:t>
    </dgm:pt>
    <dgm:pt modelId="{9F398467-E0E1-4E4A-8966-BDD0BACC7C17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</a:rPr>
            <a:t>informatikai fejlesztések</a:t>
          </a:r>
          <a:endParaRPr lang="hu-HU" sz="2400" b="1" dirty="0">
            <a:solidFill>
              <a:srgbClr val="183CA3"/>
            </a:solidFill>
          </a:endParaRPr>
        </a:p>
      </dgm:t>
    </dgm:pt>
    <dgm:pt modelId="{2F823C8D-D3D1-4570-A113-4C595A38B92A}" type="parTrans" cxnId="{C4CDC2AD-B2B8-4117-BEC4-3934B9BE676C}">
      <dgm:prSet/>
      <dgm:spPr/>
      <dgm:t>
        <a:bodyPr/>
        <a:lstStyle/>
        <a:p>
          <a:endParaRPr lang="hu-HU"/>
        </a:p>
      </dgm:t>
    </dgm:pt>
    <dgm:pt modelId="{0247357D-1994-471B-875F-2D6248B0ADF5}" type="sibTrans" cxnId="{C4CDC2AD-B2B8-4117-BEC4-3934B9BE676C}">
      <dgm:prSet/>
      <dgm:spPr/>
      <dgm:t>
        <a:bodyPr/>
        <a:lstStyle/>
        <a:p>
          <a:endParaRPr lang="hu-HU"/>
        </a:p>
      </dgm:t>
    </dgm:pt>
    <dgm:pt modelId="{C9529D39-E26C-4BF3-A381-8EFE3F9CAB53}">
      <dgm:prSet phldrT="[Szöveg]"/>
      <dgm:spPr/>
      <dgm:t>
        <a:bodyPr/>
        <a:lstStyle/>
        <a:p>
          <a:endParaRPr lang="hu-HU" sz="1500" dirty="0"/>
        </a:p>
      </dgm:t>
    </dgm:pt>
    <dgm:pt modelId="{8FE5BEFD-45E9-4AAF-8AA8-1AEAA8EA33BF}" type="parTrans" cxnId="{128FAC8E-5CFA-4753-8F91-17831E2C01DD}">
      <dgm:prSet/>
      <dgm:spPr/>
      <dgm:t>
        <a:bodyPr/>
        <a:lstStyle/>
        <a:p>
          <a:endParaRPr lang="hu-HU"/>
        </a:p>
      </dgm:t>
    </dgm:pt>
    <dgm:pt modelId="{9EA3E953-6802-4152-957B-F2D33FE209F2}" type="sibTrans" cxnId="{128FAC8E-5CFA-4753-8F91-17831E2C01DD}">
      <dgm:prSet/>
      <dgm:spPr/>
      <dgm:t>
        <a:bodyPr/>
        <a:lstStyle/>
        <a:p>
          <a:endParaRPr lang="hu-HU"/>
        </a:p>
      </dgm:t>
    </dgm:pt>
    <dgm:pt modelId="{837CF352-F865-402E-8749-D96D9673A9F6}">
      <dgm:prSet custT="1"/>
      <dgm:spPr/>
      <dgm:t>
        <a:bodyPr/>
        <a:lstStyle/>
        <a:p>
          <a:r>
            <a:rPr lang="hu-HU" sz="2400" b="1" dirty="0" smtClean="0">
              <a:solidFill>
                <a:schemeClr val="bg1"/>
              </a:solidFill>
            </a:rPr>
            <a:t>V.</a:t>
          </a:r>
          <a:endParaRPr lang="hu-HU" sz="2400" b="1" dirty="0">
            <a:solidFill>
              <a:schemeClr val="bg1"/>
            </a:solidFill>
          </a:endParaRPr>
        </a:p>
      </dgm:t>
    </dgm:pt>
    <dgm:pt modelId="{891DC115-D546-472B-A9BC-40CCBA76D01F}" type="parTrans" cxnId="{F790965D-6F8C-4D85-82F8-38A4855B6267}">
      <dgm:prSet/>
      <dgm:spPr/>
      <dgm:t>
        <a:bodyPr/>
        <a:lstStyle/>
        <a:p>
          <a:endParaRPr lang="hu-HU"/>
        </a:p>
      </dgm:t>
    </dgm:pt>
    <dgm:pt modelId="{758BBB0E-FDA5-4226-9220-C5B0467090A3}" type="sibTrans" cxnId="{F790965D-6F8C-4D85-82F8-38A4855B6267}">
      <dgm:prSet/>
      <dgm:spPr/>
      <dgm:t>
        <a:bodyPr/>
        <a:lstStyle/>
        <a:p>
          <a:endParaRPr lang="hu-HU"/>
        </a:p>
      </dgm:t>
    </dgm:pt>
    <dgm:pt modelId="{43979DCE-836A-46DE-8F68-C09791D5AD48}">
      <dgm:prSet custT="1"/>
      <dgm:spPr/>
      <dgm:t>
        <a:bodyPr/>
        <a:lstStyle/>
        <a:p>
          <a:r>
            <a:rPr lang="hu-HU" sz="2400" b="1" dirty="0" smtClean="0">
              <a:solidFill>
                <a:srgbClr val="183CA3"/>
              </a:solidFill>
            </a:rPr>
            <a:t>E-HR honlap - </a:t>
          </a:r>
          <a:r>
            <a:rPr lang="hu-HU" sz="2400" b="1" dirty="0" err="1" smtClean="0">
              <a:solidFill>
                <a:srgbClr val="183CA3"/>
              </a:solidFill>
            </a:rPr>
            <a:t>ehr.nisz.hu</a:t>
          </a:r>
          <a:endParaRPr lang="hu-HU" sz="2400" b="1" dirty="0">
            <a:solidFill>
              <a:srgbClr val="183CA3"/>
            </a:solidFill>
          </a:endParaRPr>
        </a:p>
      </dgm:t>
    </dgm:pt>
    <dgm:pt modelId="{EE4E638B-B7B3-425E-A191-E827B4B070C1}" type="parTrans" cxnId="{C8FB79BF-5317-4B13-BCC1-CCC491ED40B3}">
      <dgm:prSet/>
      <dgm:spPr/>
      <dgm:t>
        <a:bodyPr/>
        <a:lstStyle/>
        <a:p>
          <a:endParaRPr lang="hu-HU"/>
        </a:p>
      </dgm:t>
    </dgm:pt>
    <dgm:pt modelId="{45C20AF5-4056-4323-BA35-D9B51FB31B73}" type="sibTrans" cxnId="{C8FB79BF-5317-4B13-BCC1-CCC491ED40B3}">
      <dgm:prSet/>
      <dgm:spPr/>
      <dgm:t>
        <a:bodyPr/>
        <a:lstStyle/>
        <a:p>
          <a:endParaRPr lang="hu-HU"/>
        </a:p>
      </dgm:t>
    </dgm:pt>
    <dgm:pt modelId="{09A16702-A337-4178-8224-85B0A700BA5E}" type="pres">
      <dgm:prSet presAssocID="{63B188A0-8FE2-48AE-8F93-8A880AC354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BD372C9-0E3E-429F-A317-BFAB65A97996}" type="pres">
      <dgm:prSet presAssocID="{5C6A9344-F5FA-4124-A3D1-54E3CBBE4399}" presName="composite" presStyleCnt="0"/>
      <dgm:spPr/>
    </dgm:pt>
    <dgm:pt modelId="{04F6A7E0-404D-4CF2-89D0-3236C61B1739}" type="pres">
      <dgm:prSet presAssocID="{5C6A9344-F5FA-4124-A3D1-54E3CBBE4399}" presName="parentText" presStyleLbl="alignNode1" presStyleIdx="0" presStyleCnt="5" custLinFactNeighborX="-69615" custLinFactNeighborY="-3235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F5E78E-AD5D-49BF-913A-F673300242D6}" type="pres">
      <dgm:prSet presAssocID="{5C6A9344-F5FA-4124-A3D1-54E3CBBE439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69BC78-8A05-491A-BC78-5BE090575FB9}" type="pres">
      <dgm:prSet presAssocID="{AA539AD8-83EA-4503-A871-F616E0D9FD03}" presName="sp" presStyleCnt="0"/>
      <dgm:spPr/>
    </dgm:pt>
    <dgm:pt modelId="{3AA25C93-716C-46D8-B3AB-08CE8FCCFA4A}" type="pres">
      <dgm:prSet presAssocID="{EEC622C5-D8C7-4058-9021-8D6759B28F02}" presName="composite" presStyleCnt="0"/>
      <dgm:spPr/>
    </dgm:pt>
    <dgm:pt modelId="{9E4DC6E2-0738-4E84-A59A-3FE3401DA150}" type="pres">
      <dgm:prSet presAssocID="{EEC622C5-D8C7-4058-9021-8D6759B28F0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8C0EF1-E860-4BE0-9495-2F8ED1B29DF0}" type="pres">
      <dgm:prSet presAssocID="{EEC622C5-D8C7-4058-9021-8D6759B28F0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DA3E9C-39E7-4DA7-8EEC-85D8DE1BA456}" type="pres">
      <dgm:prSet presAssocID="{A07500F9-0118-4F53-B962-F4B5212324E3}" presName="sp" presStyleCnt="0"/>
      <dgm:spPr/>
    </dgm:pt>
    <dgm:pt modelId="{4BF3AE3A-9129-4943-A4A9-CA69EB6FF158}" type="pres">
      <dgm:prSet presAssocID="{3F51A0EC-9CD2-4A8E-8D6B-6D15FA97A8C0}" presName="composite" presStyleCnt="0"/>
      <dgm:spPr/>
    </dgm:pt>
    <dgm:pt modelId="{1F144CB0-998F-4F3C-81F8-F5BE6723B6D4}" type="pres">
      <dgm:prSet presAssocID="{3F51A0EC-9CD2-4A8E-8D6B-6D15FA97A8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0C3470-0446-4D50-ADF6-BD438FACE279}" type="pres">
      <dgm:prSet presAssocID="{3F51A0EC-9CD2-4A8E-8D6B-6D15FA97A8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33BEFC-3FC4-4BE6-8034-A424C00311ED}" type="pres">
      <dgm:prSet presAssocID="{B93C1BED-215F-4999-8B5B-FC0C113182E7}" presName="sp" presStyleCnt="0"/>
      <dgm:spPr/>
    </dgm:pt>
    <dgm:pt modelId="{626D48E8-01FB-4D64-9AD5-8C802FCCB3F1}" type="pres">
      <dgm:prSet presAssocID="{635637B6-9E8A-45EF-948E-8D51F5DD10DA}" presName="composite" presStyleCnt="0"/>
      <dgm:spPr/>
    </dgm:pt>
    <dgm:pt modelId="{09835F63-F6A4-446C-ADDD-4AE906EF557E}" type="pres">
      <dgm:prSet presAssocID="{635637B6-9E8A-45EF-948E-8D51F5DD10D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51B0F6-8EF0-4DC9-9B0B-A596DEE909AA}" type="pres">
      <dgm:prSet presAssocID="{635637B6-9E8A-45EF-948E-8D51F5DD10D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F8F24C-722A-4F0A-937A-1BA426684C80}" type="pres">
      <dgm:prSet presAssocID="{A787CDA6-959D-4888-8A8E-051033895FDA}" presName="sp" presStyleCnt="0"/>
      <dgm:spPr/>
    </dgm:pt>
    <dgm:pt modelId="{578BEA1A-9F10-402A-B124-636342D2E458}" type="pres">
      <dgm:prSet presAssocID="{837CF352-F865-402E-8749-D96D9673A9F6}" presName="composite" presStyleCnt="0"/>
      <dgm:spPr/>
    </dgm:pt>
    <dgm:pt modelId="{2479812D-BB80-4676-A155-FA009A94E258}" type="pres">
      <dgm:prSet presAssocID="{837CF352-F865-402E-8749-D96D9673A9F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0EC29A-4526-45F8-9797-7307FD119C06}" type="pres">
      <dgm:prSet presAssocID="{837CF352-F865-402E-8749-D96D9673A9F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9DBB375-A451-441B-89D0-2CEFA3D54CCA}" type="presOf" srcId="{822C9DB7-6A0C-461A-ACF8-D6EAFAFA16A1}" destId="{4C8C0EF1-E860-4BE0-9495-2F8ED1B29DF0}" srcOrd="0" destOrd="0" presId="urn:microsoft.com/office/officeart/2005/8/layout/chevron2"/>
    <dgm:cxn modelId="{F790965D-6F8C-4D85-82F8-38A4855B6267}" srcId="{63B188A0-8FE2-48AE-8F93-8A880AC3548A}" destId="{837CF352-F865-402E-8749-D96D9673A9F6}" srcOrd="4" destOrd="0" parTransId="{891DC115-D546-472B-A9BC-40CCBA76D01F}" sibTransId="{758BBB0E-FDA5-4226-9220-C5B0467090A3}"/>
    <dgm:cxn modelId="{D0DDB936-1995-466C-ABB6-210FECFACECD}" type="presOf" srcId="{837CF352-F865-402E-8749-D96D9673A9F6}" destId="{2479812D-BB80-4676-A155-FA009A94E258}" srcOrd="0" destOrd="0" presId="urn:microsoft.com/office/officeart/2005/8/layout/chevron2"/>
    <dgm:cxn modelId="{559EED27-4486-459E-9B36-5E578D233FF2}" srcId="{63B188A0-8FE2-48AE-8F93-8A880AC3548A}" destId="{3F51A0EC-9CD2-4A8E-8D6B-6D15FA97A8C0}" srcOrd="2" destOrd="0" parTransId="{0D9181CB-79A6-4BC2-BE36-C3380445B888}" sibTransId="{B93C1BED-215F-4999-8B5B-FC0C113182E7}"/>
    <dgm:cxn modelId="{89B74EA5-D4AC-4315-9F84-2E242872003F}" srcId="{EEC622C5-D8C7-4058-9021-8D6759B28F02}" destId="{822C9DB7-6A0C-461A-ACF8-D6EAFAFA16A1}" srcOrd="0" destOrd="0" parTransId="{FCFFE645-47AB-45A9-9B29-3F58EB12F123}" sibTransId="{EFBEA845-E28C-4170-8ED9-FD057031DD0A}"/>
    <dgm:cxn modelId="{DFF09C66-D029-4F36-B8F7-A51191DCC693}" type="presOf" srcId="{834C66DD-F7B1-446F-AC80-E995A5014D33}" destId="{0051B0F6-8EF0-4DC9-9B0B-A596DEE909AA}" srcOrd="0" destOrd="0" presId="urn:microsoft.com/office/officeart/2005/8/layout/chevron2"/>
    <dgm:cxn modelId="{341CC293-0FC6-4F04-9A25-89434AE718D1}" srcId="{635637B6-9E8A-45EF-948E-8D51F5DD10DA}" destId="{834C66DD-F7B1-446F-AC80-E995A5014D33}" srcOrd="0" destOrd="0" parTransId="{438FC5C7-19E8-42DB-8E85-38D73F13F337}" sibTransId="{66D5A908-94E8-4808-97BD-DA703E75DBAB}"/>
    <dgm:cxn modelId="{A2040FBC-DDDE-48E0-B53F-A444F0CDC4A6}" srcId="{5C6A9344-F5FA-4124-A3D1-54E3CBBE4399}" destId="{4BB7DB5B-32D0-4C2A-9073-EF5EAF3190DE}" srcOrd="0" destOrd="0" parTransId="{B0261557-EF70-477D-B6F8-E23491BF983F}" sibTransId="{482FF113-E67E-4F3C-9526-8CD3EB41DA46}"/>
    <dgm:cxn modelId="{7522C046-3F15-432E-A115-9FA16A9E5875}" srcId="{63B188A0-8FE2-48AE-8F93-8A880AC3548A}" destId="{635637B6-9E8A-45EF-948E-8D51F5DD10DA}" srcOrd="3" destOrd="0" parTransId="{BD200583-9A21-493A-A264-15DDD9787646}" sibTransId="{A787CDA6-959D-4888-8A8E-051033895FDA}"/>
    <dgm:cxn modelId="{F836297A-929E-409A-8ABE-1164E20657BB}" type="presOf" srcId="{63B188A0-8FE2-48AE-8F93-8A880AC3548A}" destId="{09A16702-A337-4178-8224-85B0A700BA5E}" srcOrd="0" destOrd="0" presId="urn:microsoft.com/office/officeart/2005/8/layout/chevron2"/>
    <dgm:cxn modelId="{76E7AA5E-E299-41AD-926B-10D44D257359}" type="presOf" srcId="{EEC622C5-D8C7-4058-9021-8D6759B28F02}" destId="{9E4DC6E2-0738-4E84-A59A-3FE3401DA150}" srcOrd="0" destOrd="0" presId="urn:microsoft.com/office/officeart/2005/8/layout/chevron2"/>
    <dgm:cxn modelId="{B34B44CE-E057-437C-8B98-E402A8C89467}" type="presOf" srcId="{635637B6-9E8A-45EF-948E-8D51F5DD10DA}" destId="{09835F63-F6A4-446C-ADDD-4AE906EF557E}" srcOrd="0" destOrd="0" presId="urn:microsoft.com/office/officeart/2005/8/layout/chevron2"/>
    <dgm:cxn modelId="{4916AD9A-3E83-40F5-9B7E-42DDD746F453}" srcId="{3F51A0EC-9CD2-4A8E-8D6B-6D15FA97A8C0}" destId="{9C3B83B4-2DC9-4B59-84A7-B84180CEF78E}" srcOrd="2" destOrd="0" parTransId="{3CB66893-6480-444F-9D8D-34D69D6097BF}" sibTransId="{6DAD3B61-614F-4165-8889-1CEC7BF0339B}"/>
    <dgm:cxn modelId="{7E486B7B-E757-4367-82C7-4883332CB09B}" type="presOf" srcId="{9F398467-E0E1-4E4A-8966-BDD0BACC7C17}" destId="{4D0C3470-0446-4D50-ADF6-BD438FACE279}" srcOrd="0" destOrd="1" presId="urn:microsoft.com/office/officeart/2005/8/layout/chevron2"/>
    <dgm:cxn modelId="{81D2B8CC-D826-4699-9B68-DF06F8915FBB}" type="presOf" srcId="{43979DCE-836A-46DE-8F68-C09791D5AD48}" destId="{550EC29A-4526-45F8-9797-7307FD119C06}" srcOrd="0" destOrd="0" presId="urn:microsoft.com/office/officeart/2005/8/layout/chevron2"/>
    <dgm:cxn modelId="{C4CDC2AD-B2B8-4117-BEC4-3934B9BE676C}" srcId="{3F51A0EC-9CD2-4A8E-8D6B-6D15FA97A8C0}" destId="{9F398467-E0E1-4E4A-8966-BDD0BACC7C17}" srcOrd="1" destOrd="0" parTransId="{2F823C8D-D3D1-4570-A113-4C595A38B92A}" sibTransId="{0247357D-1994-471B-875F-2D6248B0ADF5}"/>
    <dgm:cxn modelId="{466EE323-D749-4F85-845C-1972DDF76BDA}" type="presOf" srcId="{3F51A0EC-9CD2-4A8E-8D6B-6D15FA97A8C0}" destId="{1F144CB0-998F-4F3C-81F8-F5BE6723B6D4}" srcOrd="0" destOrd="0" presId="urn:microsoft.com/office/officeart/2005/8/layout/chevron2"/>
    <dgm:cxn modelId="{02711FBE-FAAF-4309-A63F-047596AD2C09}" type="presOf" srcId="{4BB7DB5B-32D0-4C2A-9073-EF5EAF3190DE}" destId="{B0F5E78E-AD5D-49BF-913A-F673300242D6}" srcOrd="0" destOrd="0" presId="urn:microsoft.com/office/officeart/2005/8/layout/chevron2"/>
    <dgm:cxn modelId="{128FAC8E-5CFA-4753-8F91-17831E2C01DD}" srcId="{3F51A0EC-9CD2-4A8E-8D6B-6D15FA97A8C0}" destId="{C9529D39-E26C-4BF3-A381-8EFE3F9CAB53}" srcOrd="0" destOrd="0" parTransId="{8FE5BEFD-45E9-4AAF-8AA8-1AEAA8EA33BF}" sibTransId="{9EA3E953-6802-4152-957B-F2D33FE209F2}"/>
    <dgm:cxn modelId="{57FCCB5A-EE97-48D2-AA54-6E457B4CCEDE}" type="presOf" srcId="{C9529D39-E26C-4BF3-A381-8EFE3F9CAB53}" destId="{4D0C3470-0446-4D50-ADF6-BD438FACE279}" srcOrd="0" destOrd="0" presId="urn:microsoft.com/office/officeart/2005/8/layout/chevron2"/>
    <dgm:cxn modelId="{1B0970BF-D91B-4465-9C50-CEE2E49879B2}" type="presOf" srcId="{9C3B83B4-2DC9-4B59-84A7-B84180CEF78E}" destId="{4D0C3470-0446-4D50-ADF6-BD438FACE279}" srcOrd="0" destOrd="2" presId="urn:microsoft.com/office/officeart/2005/8/layout/chevron2"/>
    <dgm:cxn modelId="{C8FB79BF-5317-4B13-BCC1-CCC491ED40B3}" srcId="{837CF352-F865-402E-8749-D96D9673A9F6}" destId="{43979DCE-836A-46DE-8F68-C09791D5AD48}" srcOrd="0" destOrd="0" parTransId="{EE4E638B-B7B3-425E-A191-E827B4B070C1}" sibTransId="{45C20AF5-4056-4323-BA35-D9B51FB31B73}"/>
    <dgm:cxn modelId="{C5D41E40-0541-4F23-956B-5AE0DD7918AB}" srcId="{63B188A0-8FE2-48AE-8F93-8A880AC3548A}" destId="{5C6A9344-F5FA-4124-A3D1-54E3CBBE4399}" srcOrd="0" destOrd="0" parTransId="{FDE6FDFD-6829-4911-8AAA-6AFEB2D69EBE}" sibTransId="{AA539AD8-83EA-4503-A871-F616E0D9FD03}"/>
    <dgm:cxn modelId="{5ECD6E40-69B6-4582-8D2A-EC28A5F38EE2}" srcId="{63B188A0-8FE2-48AE-8F93-8A880AC3548A}" destId="{EEC622C5-D8C7-4058-9021-8D6759B28F02}" srcOrd="1" destOrd="0" parTransId="{21584CD0-DCC6-47A5-8E9A-F9C2B75ECD54}" sibTransId="{A07500F9-0118-4F53-B962-F4B5212324E3}"/>
    <dgm:cxn modelId="{E60CC016-D73E-4D45-9564-203B1C8D558E}" type="presOf" srcId="{5C6A9344-F5FA-4124-A3D1-54E3CBBE4399}" destId="{04F6A7E0-404D-4CF2-89D0-3236C61B1739}" srcOrd="0" destOrd="0" presId="urn:microsoft.com/office/officeart/2005/8/layout/chevron2"/>
    <dgm:cxn modelId="{ABCADD62-F224-4188-BD90-F3961E21141D}" type="presParOf" srcId="{09A16702-A337-4178-8224-85B0A700BA5E}" destId="{DBD372C9-0E3E-429F-A317-BFAB65A97996}" srcOrd="0" destOrd="0" presId="urn:microsoft.com/office/officeart/2005/8/layout/chevron2"/>
    <dgm:cxn modelId="{4722CC98-ADCA-4F58-9A7D-984A7F3D90FE}" type="presParOf" srcId="{DBD372C9-0E3E-429F-A317-BFAB65A97996}" destId="{04F6A7E0-404D-4CF2-89D0-3236C61B1739}" srcOrd="0" destOrd="0" presId="urn:microsoft.com/office/officeart/2005/8/layout/chevron2"/>
    <dgm:cxn modelId="{9B00D899-4F4D-4653-8E75-15953FADA6C1}" type="presParOf" srcId="{DBD372C9-0E3E-429F-A317-BFAB65A97996}" destId="{B0F5E78E-AD5D-49BF-913A-F673300242D6}" srcOrd="1" destOrd="0" presId="urn:microsoft.com/office/officeart/2005/8/layout/chevron2"/>
    <dgm:cxn modelId="{216FBBEE-EF87-4479-A2F6-2F717647922A}" type="presParOf" srcId="{09A16702-A337-4178-8224-85B0A700BA5E}" destId="{0C69BC78-8A05-491A-BC78-5BE090575FB9}" srcOrd="1" destOrd="0" presId="urn:microsoft.com/office/officeart/2005/8/layout/chevron2"/>
    <dgm:cxn modelId="{CCE2A283-FA90-49FF-A8BE-45EB7BD569B4}" type="presParOf" srcId="{09A16702-A337-4178-8224-85B0A700BA5E}" destId="{3AA25C93-716C-46D8-B3AB-08CE8FCCFA4A}" srcOrd="2" destOrd="0" presId="urn:microsoft.com/office/officeart/2005/8/layout/chevron2"/>
    <dgm:cxn modelId="{1427C2E1-FC0E-496A-BD7A-70C563AA956C}" type="presParOf" srcId="{3AA25C93-716C-46D8-B3AB-08CE8FCCFA4A}" destId="{9E4DC6E2-0738-4E84-A59A-3FE3401DA150}" srcOrd="0" destOrd="0" presId="urn:microsoft.com/office/officeart/2005/8/layout/chevron2"/>
    <dgm:cxn modelId="{7493D6FA-09C9-404A-A4E4-2111E6BE8CF2}" type="presParOf" srcId="{3AA25C93-716C-46D8-B3AB-08CE8FCCFA4A}" destId="{4C8C0EF1-E860-4BE0-9495-2F8ED1B29DF0}" srcOrd="1" destOrd="0" presId="urn:microsoft.com/office/officeart/2005/8/layout/chevron2"/>
    <dgm:cxn modelId="{2ABE78C9-6CD8-487E-A4BA-208FC42A0165}" type="presParOf" srcId="{09A16702-A337-4178-8224-85B0A700BA5E}" destId="{41DA3E9C-39E7-4DA7-8EEC-85D8DE1BA456}" srcOrd="3" destOrd="0" presId="urn:microsoft.com/office/officeart/2005/8/layout/chevron2"/>
    <dgm:cxn modelId="{61B646E5-C134-4319-B1A6-40CDD24B13E9}" type="presParOf" srcId="{09A16702-A337-4178-8224-85B0A700BA5E}" destId="{4BF3AE3A-9129-4943-A4A9-CA69EB6FF158}" srcOrd="4" destOrd="0" presId="urn:microsoft.com/office/officeart/2005/8/layout/chevron2"/>
    <dgm:cxn modelId="{C54AFB50-D396-44D6-958F-9C711059CC73}" type="presParOf" srcId="{4BF3AE3A-9129-4943-A4A9-CA69EB6FF158}" destId="{1F144CB0-998F-4F3C-81F8-F5BE6723B6D4}" srcOrd="0" destOrd="0" presId="urn:microsoft.com/office/officeart/2005/8/layout/chevron2"/>
    <dgm:cxn modelId="{A6BA5F7D-8F15-419A-BD01-9D4B083A53B2}" type="presParOf" srcId="{4BF3AE3A-9129-4943-A4A9-CA69EB6FF158}" destId="{4D0C3470-0446-4D50-ADF6-BD438FACE279}" srcOrd="1" destOrd="0" presId="urn:microsoft.com/office/officeart/2005/8/layout/chevron2"/>
    <dgm:cxn modelId="{8C9FEC0F-CDAC-4D80-9432-8FDC13DF038C}" type="presParOf" srcId="{09A16702-A337-4178-8224-85B0A700BA5E}" destId="{A533BEFC-3FC4-4BE6-8034-A424C00311ED}" srcOrd="5" destOrd="0" presId="urn:microsoft.com/office/officeart/2005/8/layout/chevron2"/>
    <dgm:cxn modelId="{E7A35E72-3154-4C67-8576-4C178546C674}" type="presParOf" srcId="{09A16702-A337-4178-8224-85B0A700BA5E}" destId="{626D48E8-01FB-4D64-9AD5-8C802FCCB3F1}" srcOrd="6" destOrd="0" presId="urn:microsoft.com/office/officeart/2005/8/layout/chevron2"/>
    <dgm:cxn modelId="{3EAD6A61-A97F-40B3-BF23-B6DAA22B1424}" type="presParOf" srcId="{626D48E8-01FB-4D64-9AD5-8C802FCCB3F1}" destId="{09835F63-F6A4-446C-ADDD-4AE906EF557E}" srcOrd="0" destOrd="0" presId="urn:microsoft.com/office/officeart/2005/8/layout/chevron2"/>
    <dgm:cxn modelId="{24CC6D12-3598-4807-818F-660468FA36FB}" type="presParOf" srcId="{626D48E8-01FB-4D64-9AD5-8C802FCCB3F1}" destId="{0051B0F6-8EF0-4DC9-9B0B-A596DEE909AA}" srcOrd="1" destOrd="0" presId="urn:microsoft.com/office/officeart/2005/8/layout/chevron2"/>
    <dgm:cxn modelId="{1D2DDBB1-0625-4A70-A39F-5348CE7C2599}" type="presParOf" srcId="{09A16702-A337-4178-8224-85B0A700BA5E}" destId="{27F8F24C-722A-4F0A-937A-1BA426684C80}" srcOrd="7" destOrd="0" presId="urn:microsoft.com/office/officeart/2005/8/layout/chevron2"/>
    <dgm:cxn modelId="{0CC9C7C1-7BDE-48A2-B22C-B5F140BCF6D7}" type="presParOf" srcId="{09A16702-A337-4178-8224-85B0A700BA5E}" destId="{578BEA1A-9F10-402A-B124-636342D2E458}" srcOrd="8" destOrd="0" presId="urn:microsoft.com/office/officeart/2005/8/layout/chevron2"/>
    <dgm:cxn modelId="{F312C098-3B10-4343-AB1F-8D3F0EC6D4EE}" type="presParOf" srcId="{578BEA1A-9F10-402A-B124-636342D2E458}" destId="{2479812D-BB80-4676-A155-FA009A94E258}" srcOrd="0" destOrd="0" presId="urn:microsoft.com/office/officeart/2005/8/layout/chevron2"/>
    <dgm:cxn modelId="{39D8F89D-DFCA-405A-AA75-9D45B7995E68}" type="presParOf" srcId="{578BEA1A-9F10-402A-B124-636342D2E458}" destId="{550EC29A-4526-45F8-9797-7307FD119C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F1939-9D7B-457B-9122-CC792A611B8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5F0D39F-4FD8-427D-8438-05C904ABEEEB}">
      <dgm:prSet phldrT="[Szöveg]"/>
      <dgm:spPr/>
      <dgm:t>
        <a:bodyPr/>
        <a:lstStyle/>
        <a:p>
          <a:r>
            <a:rPr lang="hu-HU" b="1" dirty="0" smtClean="0"/>
            <a:t>Kérelemre írásba foglalni </a:t>
          </a:r>
          <a:endParaRPr lang="hu-HU" b="1" dirty="0"/>
        </a:p>
      </dgm:t>
    </dgm:pt>
    <dgm:pt modelId="{F6598D9B-392C-4C91-9508-C32FCC401036}" type="parTrans" cxnId="{9329540F-5701-4257-990D-C081A326F7F5}">
      <dgm:prSet/>
      <dgm:spPr/>
      <dgm:t>
        <a:bodyPr/>
        <a:lstStyle/>
        <a:p>
          <a:endParaRPr lang="hu-HU"/>
        </a:p>
      </dgm:t>
    </dgm:pt>
    <dgm:pt modelId="{893D3C11-20CA-4B7F-843A-20C2E744BC19}" type="sibTrans" cxnId="{9329540F-5701-4257-990D-C081A326F7F5}">
      <dgm:prSet/>
      <dgm:spPr/>
      <dgm:t>
        <a:bodyPr/>
        <a:lstStyle/>
        <a:p>
          <a:endParaRPr lang="hu-HU"/>
        </a:p>
      </dgm:t>
    </dgm:pt>
    <dgm:pt modelId="{D102076F-C622-47BC-BA03-DBB35904DCC3}">
      <dgm:prSet phldrT="[Szöveg]"/>
      <dgm:spPr>
        <a:solidFill>
          <a:srgbClr val="C00000"/>
        </a:solidFill>
      </dgm:spPr>
      <dgm:t>
        <a:bodyPr/>
        <a:lstStyle/>
        <a:p>
          <a:r>
            <a:rPr lang="hu-HU" b="1" dirty="0" smtClean="0"/>
            <a:t>Írásbeliséghez kötött – minden lényeges megállapodás és jognyilatkozat </a:t>
          </a:r>
          <a:endParaRPr lang="hu-HU" b="1" dirty="0"/>
        </a:p>
      </dgm:t>
    </dgm:pt>
    <dgm:pt modelId="{6E024345-CA8E-4331-BB7E-B0B786877DB2}" type="parTrans" cxnId="{ECCAB1D4-3CD9-43AE-8DDD-464D73E18AD9}">
      <dgm:prSet/>
      <dgm:spPr/>
      <dgm:t>
        <a:bodyPr/>
        <a:lstStyle/>
        <a:p>
          <a:endParaRPr lang="hu-HU"/>
        </a:p>
      </dgm:t>
    </dgm:pt>
    <dgm:pt modelId="{0EA57EF9-BCA9-4AD0-8BC8-E02B4023DB78}" type="sibTrans" cxnId="{ECCAB1D4-3CD9-43AE-8DDD-464D73E18AD9}">
      <dgm:prSet/>
      <dgm:spPr/>
      <dgm:t>
        <a:bodyPr/>
        <a:lstStyle/>
        <a:p>
          <a:endParaRPr lang="hu-HU"/>
        </a:p>
      </dgm:t>
    </dgm:pt>
    <dgm:pt modelId="{138F3176-121F-4B6C-A7E0-E9D5CC4648E2}">
      <dgm:prSet phldrT="[Szöveg]"/>
      <dgm:spPr>
        <a:solidFill>
          <a:srgbClr val="5790E3"/>
        </a:solidFill>
      </dgm:spPr>
      <dgm:t>
        <a:bodyPr/>
        <a:lstStyle/>
        <a:p>
          <a:r>
            <a:rPr lang="hu-HU" b="1" dirty="0" smtClean="0"/>
            <a:t>Alaki kötöttség nélkül</a:t>
          </a:r>
          <a:endParaRPr lang="hu-HU" b="1" dirty="0"/>
        </a:p>
      </dgm:t>
    </dgm:pt>
    <dgm:pt modelId="{C6ED6577-B2FC-41C5-831E-1B90B12C5EBA}" type="parTrans" cxnId="{CDF9A697-6FF2-4AE4-A6A6-6299CDBD6314}">
      <dgm:prSet/>
      <dgm:spPr/>
      <dgm:t>
        <a:bodyPr/>
        <a:lstStyle/>
        <a:p>
          <a:endParaRPr lang="hu-HU"/>
        </a:p>
      </dgm:t>
    </dgm:pt>
    <dgm:pt modelId="{549CC001-B84E-4262-BC07-3DE99F6130BF}" type="sibTrans" cxnId="{CDF9A697-6FF2-4AE4-A6A6-6299CDBD6314}">
      <dgm:prSet/>
      <dgm:spPr/>
      <dgm:t>
        <a:bodyPr/>
        <a:lstStyle/>
        <a:p>
          <a:endParaRPr lang="hu-HU"/>
        </a:p>
      </dgm:t>
    </dgm:pt>
    <dgm:pt modelId="{38E19D91-C71F-46BD-8415-444010E94190}" type="pres">
      <dgm:prSet presAssocID="{8FBF1939-9D7B-457B-9122-CC792A611B8A}" presName="compositeShape" presStyleCnt="0">
        <dgm:presLayoutVars>
          <dgm:chMax val="7"/>
          <dgm:dir/>
          <dgm:resizeHandles val="exact"/>
        </dgm:presLayoutVars>
      </dgm:prSet>
      <dgm:spPr/>
    </dgm:pt>
    <dgm:pt modelId="{F196EF1E-256F-4CF9-B5D5-B28326AF6D71}" type="pres">
      <dgm:prSet presAssocID="{8FBF1939-9D7B-457B-9122-CC792A611B8A}" presName="wedge1" presStyleLbl="node1" presStyleIdx="0" presStyleCnt="3"/>
      <dgm:spPr/>
      <dgm:t>
        <a:bodyPr/>
        <a:lstStyle/>
        <a:p>
          <a:endParaRPr lang="hu-HU"/>
        </a:p>
      </dgm:t>
    </dgm:pt>
    <dgm:pt modelId="{ADF44855-13BC-4740-AC5E-7BDF5317976D}" type="pres">
      <dgm:prSet presAssocID="{8FBF1939-9D7B-457B-9122-CC792A611B8A}" presName="dummy1a" presStyleCnt="0"/>
      <dgm:spPr/>
    </dgm:pt>
    <dgm:pt modelId="{24779656-6B46-4D1F-8588-B14A53657E63}" type="pres">
      <dgm:prSet presAssocID="{8FBF1939-9D7B-457B-9122-CC792A611B8A}" presName="dummy1b" presStyleCnt="0"/>
      <dgm:spPr/>
    </dgm:pt>
    <dgm:pt modelId="{FDE95116-AC84-4E95-9407-E62DBC500D79}" type="pres">
      <dgm:prSet presAssocID="{8FBF1939-9D7B-457B-9122-CC792A611B8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5A86FD-B305-411E-A682-9EC1EAFFFCDA}" type="pres">
      <dgm:prSet presAssocID="{8FBF1939-9D7B-457B-9122-CC792A611B8A}" presName="wedge2" presStyleLbl="node1" presStyleIdx="1" presStyleCnt="3"/>
      <dgm:spPr/>
      <dgm:t>
        <a:bodyPr/>
        <a:lstStyle/>
        <a:p>
          <a:endParaRPr lang="hu-HU"/>
        </a:p>
      </dgm:t>
    </dgm:pt>
    <dgm:pt modelId="{C767A730-19B6-4BAE-B3EB-938FF2F0A187}" type="pres">
      <dgm:prSet presAssocID="{8FBF1939-9D7B-457B-9122-CC792A611B8A}" presName="dummy2a" presStyleCnt="0"/>
      <dgm:spPr/>
    </dgm:pt>
    <dgm:pt modelId="{2EA0D935-7EF3-46F1-90E7-9158ED8A74B5}" type="pres">
      <dgm:prSet presAssocID="{8FBF1939-9D7B-457B-9122-CC792A611B8A}" presName="dummy2b" presStyleCnt="0"/>
      <dgm:spPr/>
    </dgm:pt>
    <dgm:pt modelId="{506A4B44-B67C-4983-8009-8289CD9AA083}" type="pres">
      <dgm:prSet presAssocID="{8FBF1939-9D7B-457B-9122-CC792A611B8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AF8E2-64D2-40B4-9168-E974D5F0A65B}" type="pres">
      <dgm:prSet presAssocID="{8FBF1939-9D7B-457B-9122-CC792A611B8A}" presName="wedge3" presStyleLbl="node1" presStyleIdx="2" presStyleCnt="3"/>
      <dgm:spPr/>
      <dgm:t>
        <a:bodyPr/>
        <a:lstStyle/>
        <a:p>
          <a:endParaRPr lang="hu-HU"/>
        </a:p>
      </dgm:t>
    </dgm:pt>
    <dgm:pt modelId="{FDD0F0D9-16E1-41CA-8508-D519546B9AD2}" type="pres">
      <dgm:prSet presAssocID="{8FBF1939-9D7B-457B-9122-CC792A611B8A}" presName="dummy3a" presStyleCnt="0"/>
      <dgm:spPr/>
    </dgm:pt>
    <dgm:pt modelId="{0F465C00-FF27-4C9F-8EA3-A0E0D6179C62}" type="pres">
      <dgm:prSet presAssocID="{8FBF1939-9D7B-457B-9122-CC792A611B8A}" presName="dummy3b" presStyleCnt="0"/>
      <dgm:spPr/>
    </dgm:pt>
    <dgm:pt modelId="{C5AA4B59-2912-4711-B7AC-7EF5441A0FB5}" type="pres">
      <dgm:prSet presAssocID="{8FBF1939-9D7B-457B-9122-CC792A611B8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29589DF-6890-44D0-A86B-DB74C5517329}" type="pres">
      <dgm:prSet presAssocID="{893D3C11-20CA-4B7F-843A-20C2E744BC19}" presName="arrowWedge1" presStyleLbl="fgSibTrans2D1" presStyleIdx="0" presStyleCnt="3"/>
      <dgm:spPr/>
    </dgm:pt>
    <dgm:pt modelId="{8C3A4DF4-A293-4507-B9E3-AB4BF50E8EE2}" type="pres">
      <dgm:prSet presAssocID="{0EA57EF9-BCA9-4AD0-8BC8-E02B4023DB78}" presName="arrowWedge2" presStyleLbl="fgSibTrans2D1" presStyleIdx="1" presStyleCnt="3"/>
      <dgm:spPr/>
    </dgm:pt>
    <dgm:pt modelId="{7EBA6279-72CD-499C-83E1-7B9B473D687B}" type="pres">
      <dgm:prSet presAssocID="{549CC001-B84E-4262-BC07-3DE99F6130BF}" presName="arrowWedge3" presStyleLbl="fgSibTrans2D1" presStyleIdx="2" presStyleCnt="3"/>
      <dgm:spPr/>
    </dgm:pt>
  </dgm:ptLst>
  <dgm:cxnLst>
    <dgm:cxn modelId="{3F2AFB44-B707-45ED-8602-962CE2867387}" type="presOf" srcId="{138F3176-121F-4B6C-A7E0-E9D5CC4648E2}" destId="{C5AA4B59-2912-4711-B7AC-7EF5441A0FB5}" srcOrd="1" destOrd="0" presId="urn:microsoft.com/office/officeart/2005/8/layout/cycle8"/>
    <dgm:cxn modelId="{0E214F98-1FED-4AA2-8D9B-EB08237CD29F}" type="presOf" srcId="{35F0D39F-4FD8-427D-8438-05C904ABEEEB}" destId="{F196EF1E-256F-4CF9-B5D5-B28326AF6D71}" srcOrd="0" destOrd="0" presId="urn:microsoft.com/office/officeart/2005/8/layout/cycle8"/>
    <dgm:cxn modelId="{768E4972-BCB7-4020-9C9A-447DC249BA40}" type="presOf" srcId="{8FBF1939-9D7B-457B-9122-CC792A611B8A}" destId="{38E19D91-C71F-46BD-8415-444010E94190}" srcOrd="0" destOrd="0" presId="urn:microsoft.com/office/officeart/2005/8/layout/cycle8"/>
    <dgm:cxn modelId="{ECCAB1D4-3CD9-43AE-8DDD-464D73E18AD9}" srcId="{8FBF1939-9D7B-457B-9122-CC792A611B8A}" destId="{D102076F-C622-47BC-BA03-DBB35904DCC3}" srcOrd="1" destOrd="0" parTransId="{6E024345-CA8E-4331-BB7E-B0B786877DB2}" sibTransId="{0EA57EF9-BCA9-4AD0-8BC8-E02B4023DB78}"/>
    <dgm:cxn modelId="{FE00090F-EFFB-4E15-8335-326FFD47F773}" type="presOf" srcId="{35F0D39F-4FD8-427D-8438-05C904ABEEEB}" destId="{FDE95116-AC84-4E95-9407-E62DBC500D79}" srcOrd="1" destOrd="0" presId="urn:microsoft.com/office/officeart/2005/8/layout/cycle8"/>
    <dgm:cxn modelId="{B50F3061-E077-418C-9148-42E216E484D3}" type="presOf" srcId="{D102076F-C622-47BC-BA03-DBB35904DCC3}" destId="{545A86FD-B305-411E-A682-9EC1EAFFFCDA}" srcOrd="0" destOrd="0" presId="urn:microsoft.com/office/officeart/2005/8/layout/cycle8"/>
    <dgm:cxn modelId="{CDF9A697-6FF2-4AE4-A6A6-6299CDBD6314}" srcId="{8FBF1939-9D7B-457B-9122-CC792A611B8A}" destId="{138F3176-121F-4B6C-A7E0-E9D5CC4648E2}" srcOrd="2" destOrd="0" parTransId="{C6ED6577-B2FC-41C5-831E-1B90B12C5EBA}" sibTransId="{549CC001-B84E-4262-BC07-3DE99F6130BF}"/>
    <dgm:cxn modelId="{02866DCF-EA59-4D2F-A3E1-4A1758B7ED8C}" type="presOf" srcId="{D102076F-C622-47BC-BA03-DBB35904DCC3}" destId="{506A4B44-B67C-4983-8009-8289CD9AA083}" srcOrd="1" destOrd="0" presId="urn:microsoft.com/office/officeart/2005/8/layout/cycle8"/>
    <dgm:cxn modelId="{9329540F-5701-4257-990D-C081A326F7F5}" srcId="{8FBF1939-9D7B-457B-9122-CC792A611B8A}" destId="{35F0D39F-4FD8-427D-8438-05C904ABEEEB}" srcOrd="0" destOrd="0" parTransId="{F6598D9B-392C-4C91-9508-C32FCC401036}" sibTransId="{893D3C11-20CA-4B7F-843A-20C2E744BC19}"/>
    <dgm:cxn modelId="{F97E4A82-0F04-4BB2-B5F7-318184D41225}" type="presOf" srcId="{138F3176-121F-4B6C-A7E0-E9D5CC4648E2}" destId="{DA1AF8E2-64D2-40B4-9168-E974D5F0A65B}" srcOrd="0" destOrd="0" presId="urn:microsoft.com/office/officeart/2005/8/layout/cycle8"/>
    <dgm:cxn modelId="{F2880E7C-5350-4AE7-A41F-75223DBBE597}" type="presParOf" srcId="{38E19D91-C71F-46BD-8415-444010E94190}" destId="{F196EF1E-256F-4CF9-B5D5-B28326AF6D71}" srcOrd="0" destOrd="0" presId="urn:microsoft.com/office/officeart/2005/8/layout/cycle8"/>
    <dgm:cxn modelId="{D89C60C9-1C92-4AEA-A52A-6DAA573CDF49}" type="presParOf" srcId="{38E19D91-C71F-46BD-8415-444010E94190}" destId="{ADF44855-13BC-4740-AC5E-7BDF5317976D}" srcOrd="1" destOrd="0" presId="urn:microsoft.com/office/officeart/2005/8/layout/cycle8"/>
    <dgm:cxn modelId="{C0C58FA9-B8D8-4C58-A988-FB77BAFA1108}" type="presParOf" srcId="{38E19D91-C71F-46BD-8415-444010E94190}" destId="{24779656-6B46-4D1F-8588-B14A53657E63}" srcOrd="2" destOrd="0" presId="urn:microsoft.com/office/officeart/2005/8/layout/cycle8"/>
    <dgm:cxn modelId="{F757BA39-3B3B-4551-A9BB-F771FAB01195}" type="presParOf" srcId="{38E19D91-C71F-46BD-8415-444010E94190}" destId="{FDE95116-AC84-4E95-9407-E62DBC500D79}" srcOrd="3" destOrd="0" presId="urn:microsoft.com/office/officeart/2005/8/layout/cycle8"/>
    <dgm:cxn modelId="{3BB0391C-4426-4DF4-B6D2-3A077F1F1A37}" type="presParOf" srcId="{38E19D91-C71F-46BD-8415-444010E94190}" destId="{545A86FD-B305-411E-A682-9EC1EAFFFCDA}" srcOrd="4" destOrd="0" presId="urn:microsoft.com/office/officeart/2005/8/layout/cycle8"/>
    <dgm:cxn modelId="{6036DC54-6029-4211-A5AD-F8C59CAEF6FE}" type="presParOf" srcId="{38E19D91-C71F-46BD-8415-444010E94190}" destId="{C767A730-19B6-4BAE-B3EB-938FF2F0A187}" srcOrd="5" destOrd="0" presId="urn:microsoft.com/office/officeart/2005/8/layout/cycle8"/>
    <dgm:cxn modelId="{B385C493-91F2-405B-8DA5-A8A474D9DFEB}" type="presParOf" srcId="{38E19D91-C71F-46BD-8415-444010E94190}" destId="{2EA0D935-7EF3-46F1-90E7-9158ED8A74B5}" srcOrd="6" destOrd="0" presId="urn:microsoft.com/office/officeart/2005/8/layout/cycle8"/>
    <dgm:cxn modelId="{F44CA592-137B-45CA-A407-7921604A7B90}" type="presParOf" srcId="{38E19D91-C71F-46BD-8415-444010E94190}" destId="{506A4B44-B67C-4983-8009-8289CD9AA083}" srcOrd="7" destOrd="0" presId="urn:microsoft.com/office/officeart/2005/8/layout/cycle8"/>
    <dgm:cxn modelId="{5966DF5A-F16A-45CA-AD97-EBBDDA17DFB3}" type="presParOf" srcId="{38E19D91-C71F-46BD-8415-444010E94190}" destId="{DA1AF8E2-64D2-40B4-9168-E974D5F0A65B}" srcOrd="8" destOrd="0" presId="urn:microsoft.com/office/officeart/2005/8/layout/cycle8"/>
    <dgm:cxn modelId="{917ECED7-E7A7-4222-A80E-CC07B63DC091}" type="presParOf" srcId="{38E19D91-C71F-46BD-8415-444010E94190}" destId="{FDD0F0D9-16E1-41CA-8508-D519546B9AD2}" srcOrd="9" destOrd="0" presId="urn:microsoft.com/office/officeart/2005/8/layout/cycle8"/>
    <dgm:cxn modelId="{0B3923EF-8F10-4084-BA8D-8835B772BFB9}" type="presParOf" srcId="{38E19D91-C71F-46BD-8415-444010E94190}" destId="{0F465C00-FF27-4C9F-8EA3-A0E0D6179C62}" srcOrd="10" destOrd="0" presId="urn:microsoft.com/office/officeart/2005/8/layout/cycle8"/>
    <dgm:cxn modelId="{C01C9BC7-9E7C-4CA6-B93C-3DC3B4440F8B}" type="presParOf" srcId="{38E19D91-C71F-46BD-8415-444010E94190}" destId="{C5AA4B59-2912-4711-B7AC-7EF5441A0FB5}" srcOrd="11" destOrd="0" presId="urn:microsoft.com/office/officeart/2005/8/layout/cycle8"/>
    <dgm:cxn modelId="{1AF16EA9-7B47-4427-9272-1C6CDA0E8174}" type="presParOf" srcId="{38E19D91-C71F-46BD-8415-444010E94190}" destId="{029589DF-6890-44D0-A86B-DB74C5517329}" srcOrd="12" destOrd="0" presId="urn:microsoft.com/office/officeart/2005/8/layout/cycle8"/>
    <dgm:cxn modelId="{E29A610A-3E71-4017-B9C9-A552D135847F}" type="presParOf" srcId="{38E19D91-C71F-46BD-8415-444010E94190}" destId="{8C3A4DF4-A293-4507-B9E3-AB4BF50E8EE2}" srcOrd="13" destOrd="0" presId="urn:microsoft.com/office/officeart/2005/8/layout/cycle8"/>
    <dgm:cxn modelId="{E4B2B253-493C-4CFB-B745-A138E8D50283}" type="presParOf" srcId="{38E19D91-C71F-46BD-8415-444010E94190}" destId="{7EBA6279-72CD-499C-83E1-7B9B473D687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endParaRPr lang="hu-HU" sz="2000" b="1" dirty="0" smtClean="0"/>
        </a:p>
        <a:p>
          <a:r>
            <a:rPr lang="hu-HU" sz="2000" b="1" dirty="0" smtClean="0"/>
            <a:t>tartalmát megismerheti</a:t>
          </a:r>
        </a:p>
        <a:p>
          <a:r>
            <a:rPr lang="hu-HU" sz="2000" b="1" dirty="0" smtClean="0"/>
            <a:t>1. átadják</a:t>
          </a:r>
        </a:p>
        <a:p>
          <a:r>
            <a:rPr lang="hu-HU" sz="2000" b="1" dirty="0" smtClean="0"/>
            <a:t>2. elektronikus dokumentum részére hozzáférhetővé válik</a:t>
          </a:r>
        </a:p>
        <a:p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jognyilatkozat közlése</a:t>
          </a:r>
        </a:p>
        <a:p>
          <a:r>
            <a:rPr lang="hu-HU" sz="2000" b="1" dirty="0" smtClean="0">
              <a:latin typeface="+mn-lt"/>
            </a:rPr>
            <a:t>elektronikus dokumentum 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C0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általános szabály – minimum feltételek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>
        <a:solidFill>
          <a:srgbClr val="C00000"/>
        </a:solidFill>
      </dgm:spPr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speciális szabály – szigorúbb 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4" custScaleX="408347" custScaleY="79310" custLinFactNeighborX="-3279" custLinFactNeighborY="-11202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3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4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3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4" custScaleX="278749" custRadScaleRad="104573" custRadScaleInc="-116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3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4" custScaleX="295282" custRadScaleRad="123015" custRadScaleInc="2015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8D05685-E626-4296-AD46-E0873FA4CCB9}" type="presOf" srcId="{CC348AFE-C1E4-474C-830C-DAEE3E6297AF}" destId="{83E6D22B-97F1-4282-8E5E-8FAD1BECA8F0}" srcOrd="0" destOrd="0" presId="urn:microsoft.com/office/officeart/2008/layout/RadialCluster"/>
    <dgm:cxn modelId="{1C08C7FD-1C3C-4AB5-A4CF-E3034BF2D37D}" type="presOf" srcId="{DCEF1611-B37D-488D-9E43-CF845980404A}" destId="{21AC8E72-E568-4284-BB85-645D8B7C44E6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46795706-0EC4-4F3E-925D-A008DBC188A1}" type="presOf" srcId="{41139D8A-B4C3-43CB-99AB-1F424B18A4C0}" destId="{6A22475E-031B-4EF6-A295-1DFC042C0CD8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99F5FDAD-857F-4318-B24F-CFAC5FD7C6C1}" type="presOf" srcId="{09866777-3C54-4856-99C0-CB2F940DC75C}" destId="{67942FCB-1607-41E4-8F8C-96769B70D5B5}" srcOrd="0" destOrd="0" presId="urn:microsoft.com/office/officeart/2008/layout/RadialCluster"/>
    <dgm:cxn modelId="{EDE73954-1CDF-469E-8841-B0906A1D2E8C}" type="presOf" srcId="{94B17FA8-677E-4835-AFD0-12AE9954BAD7}" destId="{B63791D0-9207-4BF6-8D02-DA54C70DF7AA}" srcOrd="0" destOrd="0" presId="urn:microsoft.com/office/officeart/2008/layout/RadialCluster"/>
    <dgm:cxn modelId="{D3B4A425-426E-4590-9640-920DD07FF6DA}" type="presOf" srcId="{9978D6AE-B25C-4001-AF28-2CE24BBC4EDD}" destId="{FEBC3DE8-BFE8-4F05-8964-4F178EDDC699}" srcOrd="0" destOrd="0" presId="urn:microsoft.com/office/officeart/2008/layout/RadialCluster"/>
    <dgm:cxn modelId="{58BFCD26-06AC-4095-A430-C80A7E0C8B7A}" type="presOf" srcId="{F6630F2E-BA18-4C80-8FF2-F864F861BD17}" destId="{5EA6DDCD-B834-40E1-83CF-E92F430F2724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8029702F-52CC-45AD-B800-9B3F9ADF6CAC}" type="presOf" srcId="{2E80B113-25F2-4C0F-8269-245FB2827C33}" destId="{13857648-DF81-434A-B833-F851F8CF2A5C}" srcOrd="0" destOrd="0" presId="urn:microsoft.com/office/officeart/2008/layout/RadialCluster"/>
    <dgm:cxn modelId="{6DF5F485-56CB-4D42-975A-C85254F0550A}" type="presParOf" srcId="{5EA6DDCD-B834-40E1-83CF-E92F430F2724}" destId="{C8EA49CD-F856-4258-B887-2682389689DC}" srcOrd="0" destOrd="0" presId="urn:microsoft.com/office/officeart/2008/layout/RadialCluster"/>
    <dgm:cxn modelId="{1D1B2C8D-D2E3-42FA-A4F4-315333A919D6}" type="presParOf" srcId="{C8EA49CD-F856-4258-B887-2682389689DC}" destId="{B63791D0-9207-4BF6-8D02-DA54C70DF7AA}" srcOrd="0" destOrd="0" presId="urn:microsoft.com/office/officeart/2008/layout/RadialCluster"/>
    <dgm:cxn modelId="{33EF6AC5-DC9A-4F82-AD5A-CC4B97B923D7}" type="presParOf" srcId="{C8EA49CD-F856-4258-B887-2682389689DC}" destId="{83E6D22B-97F1-4282-8E5E-8FAD1BECA8F0}" srcOrd="1" destOrd="0" presId="urn:microsoft.com/office/officeart/2008/layout/RadialCluster"/>
    <dgm:cxn modelId="{A14D04D5-1FA1-4A33-B940-7404F094AD75}" type="presParOf" srcId="{C8EA49CD-F856-4258-B887-2682389689DC}" destId="{FEBC3DE8-BFE8-4F05-8964-4F178EDDC699}" srcOrd="2" destOrd="0" presId="urn:microsoft.com/office/officeart/2008/layout/RadialCluster"/>
    <dgm:cxn modelId="{DD828B1C-5F5E-44F9-850C-6739D33A873D}" type="presParOf" srcId="{C8EA49CD-F856-4258-B887-2682389689DC}" destId="{67942FCB-1607-41E4-8F8C-96769B70D5B5}" srcOrd="3" destOrd="0" presId="urn:microsoft.com/office/officeart/2008/layout/RadialCluster"/>
    <dgm:cxn modelId="{13FA2C96-8626-4ED8-B7C0-082B7FB57B66}" type="presParOf" srcId="{C8EA49CD-F856-4258-B887-2682389689DC}" destId="{21AC8E72-E568-4284-BB85-645D8B7C44E6}" srcOrd="4" destOrd="0" presId="urn:microsoft.com/office/officeart/2008/layout/RadialCluster"/>
    <dgm:cxn modelId="{F1CA82B0-7427-4824-B5DF-EB93493615A6}" type="presParOf" srcId="{C8EA49CD-F856-4258-B887-2682389689DC}" destId="{13857648-DF81-434A-B833-F851F8CF2A5C}" srcOrd="5" destOrd="0" presId="urn:microsoft.com/office/officeart/2008/layout/RadialCluster"/>
    <dgm:cxn modelId="{8DA57807-E7DC-4318-9222-83C75FD6BE6D}" type="presParOf" srcId="{C8EA49CD-F856-4258-B887-2682389689DC}" destId="{6A22475E-031B-4EF6-A295-1DFC042C0CD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B2EA96-68AE-4F81-8188-FD1CA393B8B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82E5714-3986-4673-9473-2B22444F5936}">
      <dgm:prSet phldrT="[Szöveg]" custT="1"/>
      <dgm:spPr/>
      <dgm:t>
        <a:bodyPr/>
        <a:lstStyle/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hu-HU" sz="2400" dirty="0" smtClean="0"/>
        </a:p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hu-HU" sz="2400" b="1" dirty="0" smtClean="0"/>
            <a:t>elektronikus dokumentum –</a:t>
          </a:r>
        </a:p>
        <a:p>
          <a:pPr marL="0" marR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hu-HU" sz="2400" b="1" dirty="0" smtClean="0"/>
            <a:t>feltételei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dirty="0"/>
        </a:p>
      </dgm:t>
    </dgm:pt>
    <dgm:pt modelId="{66F5E97B-4742-4153-BF5B-1ACC89D33C1D}" type="parTrans" cxnId="{4591F5A3-F1DB-4F9B-AB3C-C871042340B1}">
      <dgm:prSet/>
      <dgm:spPr/>
      <dgm:t>
        <a:bodyPr/>
        <a:lstStyle/>
        <a:p>
          <a:endParaRPr lang="hu-HU"/>
        </a:p>
      </dgm:t>
    </dgm:pt>
    <dgm:pt modelId="{0166F862-0FBF-4FE9-8FEC-515C7355721D}" type="sibTrans" cxnId="{4591F5A3-F1DB-4F9B-AB3C-C871042340B1}">
      <dgm:prSet/>
      <dgm:spPr/>
      <dgm:t>
        <a:bodyPr/>
        <a:lstStyle/>
        <a:p>
          <a:endParaRPr lang="hu-HU"/>
        </a:p>
      </dgm:t>
    </dgm:pt>
    <dgm:pt modelId="{CE172546-4B97-4BAC-BA94-706D4BD9C788}">
      <dgm:prSet phldrT="[Szöveg]" custT="1"/>
      <dgm:spPr/>
      <dgm:t>
        <a:bodyPr/>
        <a:lstStyle/>
        <a:p>
          <a:r>
            <a:rPr lang="hu-HU" sz="2400" b="1" dirty="0" smtClean="0"/>
            <a:t>jognyilatkozatban foglalt információ változatlan visszaidézésére alkalmas</a:t>
          </a:r>
          <a:endParaRPr lang="hu-HU" sz="2400" b="1" dirty="0"/>
        </a:p>
      </dgm:t>
    </dgm:pt>
    <dgm:pt modelId="{1CCE2CF3-1038-4C10-9CC6-C3241C534758}" type="parTrans" cxnId="{5F2FACFB-A0F1-47A1-B72C-3699D44E30FF}">
      <dgm:prSet/>
      <dgm:spPr/>
      <dgm:t>
        <a:bodyPr/>
        <a:lstStyle/>
        <a:p>
          <a:endParaRPr lang="hu-HU"/>
        </a:p>
      </dgm:t>
    </dgm:pt>
    <dgm:pt modelId="{9212853C-824D-4680-8FF2-B22A56D985CB}" type="sibTrans" cxnId="{5F2FACFB-A0F1-47A1-B72C-3699D44E30FF}">
      <dgm:prSet/>
      <dgm:spPr/>
      <dgm:t>
        <a:bodyPr/>
        <a:lstStyle/>
        <a:p>
          <a:endParaRPr lang="hu-HU"/>
        </a:p>
      </dgm:t>
    </dgm:pt>
    <dgm:pt modelId="{13965853-B6C5-480C-B48B-195A2698BACC}">
      <dgm:prSet phldrT="[Szöveg]"/>
      <dgm:spPr>
        <a:solidFill>
          <a:srgbClr val="C00000"/>
        </a:solidFill>
      </dgm:spPr>
      <dgm:t>
        <a:bodyPr/>
        <a:lstStyle/>
        <a:p>
          <a:r>
            <a:rPr lang="hu-HU" b="1" dirty="0" smtClean="0"/>
            <a:t>nem szükséges: nyilatkozattevő elektronikus aláírása</a:t>
          </a:r>
          <a:endParaRPr lang="hu-HU" b="1" dirty="0"/>
        </a:p>
      </dgm:t>
    </dgm:pt>
    <dgm:pt modelId="{03B8E597-6246-461F-B779-1638B686317E}" type="parTrans" cxnId="{408EE7E4-5B9C-4A8B-8A70-ECEDD0325DCB}">
      <dgm:prSet/>
      <dgm:spPr/>
      <dgm:t>
        <a:bodyPr/>
        <a:lstStyle/>
        <a:p>
          <a:endParaRPr lang="hu-HU"/>
        </a:p>
      </dgm:t>
    </dgm:pt>
    <dgm:pt modelId="{399A0694-DE8D-4DE4-88B9-83F47E5AF19C}" type="sibTrans" cxnId="{408EE7E4-5B9C-4A8B-8A70-ECEDD0325DCB}">
      <dgm:prSet/>
      <dgm:spPr/>
      <dgm:t>
        <a:bodyPr/>
        <a:lstStyle/>
        <a:p>
          <a:endParaRPr lang="hu-HU"/>
        </a:p>
      </dgm:t>
    </dgm:pt>
    <dgm:pt modelId="{E2287D9C-10F0-4F0F-97CD-CACE1F84FA4C}">
      <dgm:prSet phldrT="[Szöveg]" custT="1"/>
      <dgm:spPr/>
      <dgm:t>
        <a:bodyPr/>
        <a:lstStyle/>
        <a:p>
          <a:r>
            <a:rPr lang="hu-HU" sz="2400" b="1" dirty="0" smtClean="0"/>
            <a:t>jognyilatkozat megtételének időpontja megállapíthatósága</a:t>
          </a:r>
          <a:endParaRPr lang="hu-HU" sz="2400" b="1" dirty="0"/>
        </a:p>
      </dgm:t>
    </dgm:pt>
    <dgm:pt modelId="{9938B247-FD49-4076-9BC2-0BA23020717E}" type="parTrans" cxnId="{F5DBAAC1-781A-4F22-98D2-15BEA9C6891A}">
      <dgm:prSet/>
      <dgm:spPr/>
      <dgm:t>
        <a:bodyPr/>
        <a:lstStyle/>
        <a:p>
          <a:endParaRPr lang="hu-HU"/>
        </a:p>
      </dgm:t>
    </dgm:pt>
    <dgm:pt modelId="{7672F84D-D68E-44B2-98F4-BBEBCCE5192C}" type="sibTrans" cxnId="{F5DBAAC1-781A-4F22-98D2-15BEA9C6891A}">
      <dgm:prSet/>
      <dgm:spPr/>
      <dgm:t>
        <a:bodyPr/>
        <a:lstStyle/>
        <a:p>
          <a:endParaRPr lang="hu-HU"/>
        </a:p>
      </dgm:t>
    </dgm:pt>
    <dgm:pt modelId="{14838774-5623-4E73-BCB3-ADA0C4A235A5}">
      <dgm:prSet phldrT="[Szöveg]" custT="1"/>
      <dgm:spPr/>
      <dgm:t>
        <a:bodyPr/>
        <a:lstStyle/>
        <a:p>
          <a:r>
            <a:rPr lang="hu-HU" sz="2400" b="1" dirty="0" smtClean="0"/>
            <a:t>nyilatkozattevő személyének megállapíthatósága</a:t>
          </a:r>
          <a:endParaRPr lang="hu-HU" sz="2400" b="1" dirty="0"/>
        </a:p>
      </dgm:t>
    </dgm:pt>
    <dgm:pt modelId="{585B646A-C75E-41FF-94A9-3892DFEC63AB}" type="parTrans" cxnId="{AB65A822-56A2-49AA-8113-1E324567185F}">
      <dgm:prSet/>
      <dgm:spPr/>
      <dgm:t>
        <a:bodyPr/>
        <a:lstStyle/>
        <a:p>
          <a:endParaRPr lang="hu-HU"/>
        </a:p>
      </dgm:t>
    </dgm:pt>
    <dgm:pt modelId="{4CD7D27A-D6C6-4021-A958-393F118C99A9}" type="sibTrans" cxnId="{AB65A822-56A2-49AA-8113-1E324567185F}">
      <dgm:prSet/>
      <dgm:spPr/>
      <dgm:t>
        <a:bodyPr/>
        <a:lstStyle/>
        <a:p>
          <a:endParaRPr lang="hu-HU"/>
        </a:p>
      </dgm:t>
    </dgm:pt>
    <dgm:pt modelId="{2D1854EC-3AC7-4E31-B24D-D3D90E2714B0}" type="pres">
      <dgm:prSet presAssocID="{75B2EA96-68AE-4F81-8188-FD1CA393B8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3BF40E32-2BC2-4169-BD9A-79E31EACAC25}" type="pres">
      <dgm:prSet presAssocID="{582E5714-3986-4673-9473-2B22444F5936}" presName="vertOne" presStyleCnt="0"/>
      <dgm:spPr/>
    </dgm:pt>
    <dgm:pt modelId="{B1960779-AA9E-4688-A436-8671262FFCB0}" type="pres">
      <dgm:prSet presAssocID="{582E5714-3986-4673-9473-2B22444F5936}" presName="txOne" presStyleLbl="node0" presStyleIdx="0" presStyleCnt="1" custScaleY="5830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ECC72EB-4227-40D3-9683-237583C2FA25}" type="pres">
      <dgm:prSet presAssocID="{582E5714-3986-4673-9473-2B22444F5936}" presName="parTransOne" presStyleCnt="0"/>
      <dgm:spPr/>
    </dgm:pt>
    <dgm:pt modelId="{0C17E2BE-EE4C-4283-9F81-E3735475FD25}" type="pres">
      <dgm:prSet presAssocID="{582E5714-3986-4673-9473-2B22444F5936}" presName="horzOne" presStyleCnt="0"/>
      <dgm:spPr/>
    </dgm:pt>
    <dgm:pt modelId="{83A3588B-4EDC-4F8E-974F-DFC38A9D036A}" type="pres">
      <dgm:prSet presAssocID="{CE172546-4B97-4BAC-BA94-706D4BD9C788}" presName="vertTwo" presStyleCnt="0"/>
      <dgm:spPr/>
    </dgm:pt>
    <dgm:pt modelId="{C4BDD39D-1C03-42AE-8A14-91F5256555CA}" type="pres">
      <dgm:prSet presAssocID="{CE172546-4B97-4BAC-BA94-706D4BD9C788}" presName="txTwo" presStyleLbl="node2" presStyleIdx="0" presStyleCnt="3" custScaleX="12336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44D59B5-DE77-4D1A-B46D-0098916CADDA}" type="pres">
      <dgm:prSet presAssocID="{CE172546-4B97-4BAC-BA94-706D4BD9C788}" presName="horzTwo" presStyleCnt="0"/>
      <dgm:spPr/>
    </dgm:pt>
    <dgm:pt modelId="{F922C813-2FAE-4521-BD79-DE11D46A6E6B}" type="pres">
      <dgm:prSet presAssocID="{9212853C-824D-4680-8FF2-B22A56D985CB}" presName="sibSpaceTwo" presStyleCnt="0"/>
      <dgm:spPr/>
    </dgm:pt>
    <dgm:pt modelId="{2033A08D-60F8-485B-AF88-ED40EFBDBF41}" type="pres">
      <dgm:prSet presAssocID="{14838774-5623-4E73-BCB3-ADA0C4A235A5}" presName="vertTwo" presStyleCnt="0"/>
      <dgm:spPr/>
    </dgm:pt>
    <dgm:pt modelId="{FB94A55D-E31C-44ED-91BB-B14105796DEE}" type="pres">
      <dgm:prSet presAssocID="{14838774-5623-4E73-BCB3-ADA0C4A235A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F844639-D3F3-46AF-981E-8F2D5A1A5E05}" type="pres">
      <dgm:prSet presAssocID="{14838774-5623-4E73-BCB3-ADA0C4A235A5}" presName="parTransTwo" presStyleCnt="0"/>
      <dgm:spPr/>
    </dgm:pt>
    <dgm:pt modelId="{B2D0E2BA-084E-48EA-AD21-54102F8F5FC4}" type="pres">
      <dgm:prSet presAssocID="{14838774-5623-4E73-BCB3-ADA0C4A235A5}" presName="horzTwo" presStyleCnt="0"/>
      <dgm:spPr/>
    </dgm:pt>
    <dgm:pt modelId="{6D0CA968-DA14-402B-B0C5-38AF7EF5AB50}" type="pres">
      <dgm:prSet presAssocID="{13965853-B6C5-480C-B48B-195A2698BACC}" presName="vertThree" presStyleCnt="0"/>
      <dgm:spPr/>
    </dgm:pt>
    <dgm:pt modelId="{0A162620-AFF6-4422-9ECC-659D431D3006}" type="pres">
      <dgm:prSet presAssocID="{13965853-B6C5-480C-B48B-195A2698BACC}" presName="txThree" presStyleLbl="node3" presStyleIdx="0" presStyleCnt="1" custScaleX="141953" custScaleY="6174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60F4EBA-D586-4D04-8C1F-57A31E63AD3C}" type="pres">
      <dgm:prSet presAssocID="{13965853-B6C5-480C-B48B-195A2698BACC}" presName="horzThree" presStyleCnt="0"/>
      <dgm:spPr/>
    </dgm:pt>
    <dgm:pt modelId="{7D1688C0-994F-47D8-8C54-648204FDAE6A}" type="pres">
      <dgm:prSet presAssocID="{4CD7D27A-D6C6-4021-A958-393F118C99A9}" presName="sibSpaceTwo" presStyleCnt="0"/>
      <dgm:spPr/>
    </dgm:pt>
    <dgm:pt modelId="{69FDB10D-C053-43DC-A24C-B382605D5C48}" type="pres">
      <dgm:prSet presAssocID="{E2287D9C-10F0-4F0F-97CD-CACE1F84FA4C}" presName="vertTwo" presStyleCnt="0"/>
      <dgm:spPr/>
    </dgm:pt>
    <dgm:pt modelId="{BB66802C-9B8C-4B2C-AFC9-1F46AB26B4F5}" type="pres">
      <dgm:prSet presAssocID="{E2287D9C-10F0-4F0F-97CD-CACE1F84FA4C}" presName="txTwo" presStyleLbl="node2" presStyleIdx="2" presStyleCnt="3" custScaleX="12048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5E1124-2ABB-4045-A4C1-B71C298DFC66}" type="pres">
      <dgm:prSet presAssocID="{E2287D9C-10F0-4F0F-97CD-CACE1F84FA4C}" presName="horzTwo" presStyleCnt="0"/>
      <dgm:spPr/>
    </dgm:pt>
  </dgm:ptLst>
  <dgm:cxnLst>
    <dgm:cxn modelId="{4591F5A3-F1DB-4F9B-AB3C-C871042340B1}" srcId="{75B2EA96-68AE-4F81-8188-FD1CA393B8BD}" destId="{582E5714-3986-4673-9473-2B22444F5936}" srcOrd="0" destOrd="0" parTransId="{66F5E97B-4742-4153-BF5B-1ACC89D33C1D}" sibTransId="{0166F862-0FBF-4FE9-8FEC-515C7355721D}"/>
    <dgm:cxn modelId="{641A75D0-EB5C-4CC4-B229-41C03044A021}" type="presOf" srcId="{CE172546-4B97-4BAC-BA94-706D4BD9C788}" destId="{C4BDD39D-1C03-42AE-8A14-91F5256555CA}" srcOrd="0" destOrd="0" presId="urn:microsoft.com/office/officeart/2005/8/layout/hierarchy4"/>
    <dgm:cxn modelId="{30F60BA3-0BD1-43E1-A752-82E3A6C7801A}" type="presOf" srcId="{13965853-B6C5-480C-B48B-195A2698BACC}" destId="{0A162620-AFF6-4422-9ECC-659D431D3006}" srcOrd="0" destOrd="0" presId="urn:microsoft.com/office/officeart/2005/8/layout/hierarchy4"/>
    <dgm:cxn modelId="{F5DBAAC1-781A-4F22-98D2-15BEA9C6891A}" srcId="{582E5714-3986-4673-9473-2B22444F5936}" destId="{E2287D9C-10F0-4F0F-97CD-CACE1F84FA4C}" srcOrd="2" destOrd="0" parTransId="{9938B247-FD49-4076-9BC2-0BA23020717E}" sibTransId="{7672F84D-D68E-44B2-98F4-BBEBCCE5192C}"/>
    <dgm:cxn modelId="{12EE76DE-D263-420E-BEE6-A1E3AE0C055C}" type="presOf" srcId="{14838774-5623-4E73-BCB3-ADA0C4A235A5}" destId="{FB94A55D-E31C-44ED-91BB-B14105796DEE}" srcOrd="0" destOrd="0" presId="urn:microsoft.com/office/officeart/2005/8/layout/hierarchy4"/>
    <dgm:cxn modelId="{5F2FACFB-A0F1-47A1-B72C-3699D44E30FF}" srcId="{582E5714-3986-4673-9473-2B22444F5936}" destId="{CE172546-4B97-4BAC-BA94-706D4BD9C788}" srcOrd="0" destOrd="0" parTransId="{1CCE2CF3-1038-4C10-9CC6-C3241C534758}" sibTransId="{9212853C-824D-4680-8FF2-B22A56D985CB}"/>
    <dgm:cxn modelId="{93B1950F-0600-4F02-99EF-53AAEF935C94}" type="presOf" srcId="{582E5714-3986-4673-9473-2B22444F5936}" destId="{B1960779-AA9E-4688-A436-8671262FFCB0}" srcOrd="0" destOrd="0" presId="urn:microsoft.com/office/officeart/2005/8/layout/hierarchy4"/>
    <dgm:cxn modelId="{AB65A822-56A2-49AA-8113-1E324567185F}" srcId="{582E5714-3986-4673-9473-2B22444F5936}" destId="{14838774-5623-4E73-BCB3-ADA0C4A235A5}" srcOrd="1" destOrd="0" parTransId="{585B646A-C75E-41FF-94A9-3892DFEC63AB}" sibTransId="{4CD7D27A-D6C6-4021-A958-393F118C99A9}"/>
    <dgm:cxn modelId="{6196A3E7-68B8-4B2F-A236-0933B2AC81FE}" type="presOf" srcId="{75B2EA96-68AE-4F81-8188-FD1CA393B8BD}" destId="{2D1854EC-3AC7-4E31-B24D-D3D90E2714B0}" srcOrd="0" destOrd="0" presId="urn:microsoft.com/office/officeart/2005/8/layout/hierarchy4"/>
    <dgm:cxn modelId="{0F592C3C-6F0E-4071-8752-2A06C02EDC01}" type="presOf" srcId="{E2287D9C-10F0-4F0F-97CD-CACE1F84FA4C}" destId="{BB66802C-9B8C-4B2C-AFC9-1F46AB26B4F5}" srcOrd="0" destOrd="0" presId="urn:microsoft.com/office/officeart/2005/8/layout/hierarchy4"/>
    <dgm:cxn modelId="{408EE7E4-5B9C-4A8B-8A70-ECEDD0325DCB}" srcId="{14838774-5623-4E73-BCB3-ADA0C4A235A5}" destId="{13965853-B6C5-480C-B48B-195A2698BACC}" srcOrd="0" destOrd="0" parTransId="{03B8E597-6246-461F-B779-1638B686317E}" sibTransId="{399A0694-DE8D-4DE4-88B9-83F47E5AF19C}"/>
    <dgm:cxn modelId="{C190F34E-09FB-44E0-809F-F7F12DC89099}" type="presParOf" srcId="{2D1854EC-3AC7-4E31-B24D-D3D90E2714B0}" destId="{3BF40E32-2BC2-4169-BD9A-79E31EACAC25}" srcOrd="0" destOrd="0" presId="urn:microsoft.com/office/officeart/2005/8/layout/hierarchy4"/>
    <dgm:cxn modelId="{446586F0-2C62-46D5-BC9B-284B170ADFB6}" type="presParOf" srcId="{3BF40E32-2BC2-4169-BD9A-79E31EACAC25}" destId="{B1960779-AA9E-4688-A436-8671262FFCB0}" srcOrd="0" destOrd="0" presId="urn:microsoft.com/office/officeart/2005/8/layout/hierarchy4"/>
    <dgm:cxn modelId="{91550C31-9F5C-4DDC-AD30-B41CDFDD41DE}" type="presParOf" srcId="{3BF40E32-2BC2-4169-BD9A-79E31EACAC25}" destId="{1ECC72EB-4227-40D3-9683-237583C2FA25}" srcOrd="1" destOrd="0" presId="urn:microsoft.com/office/officeart/2005/8/layout/hierarchy4"/>
    <dgm:cxn modelId="{CE274AAE-4B09-452E-B130-A64B38F1B516}" type="presParOf" srcId="{3BF40E32-2BC2-4169-BD9A-79E31EACAC25}" destId="{0C17E2BE-EE4C-4283-9F81-E3735475FD25}" srcOrd="2" destOrd="0" presId="urn:microsoft.com/office/officeart/2005/8/layout/hierarchy4"/>
    <dgm:cxn modelId="{A25DD9D5-5A04-405E-9969-019AEE46E725}" type="presParOf" srcId="{0C17E2BE-EE4C-4283-9F81-E3735475FD25}" destId="{83A3588B-4EDC-4F8E-974F-DFC38A9D036A}" srcOrd="0" destOrd="0" presId="urn:microsoft.com/office/officeart/2005/8/layout/hierarchy4"/>
    <dgm:cxn modelId="{16BE5100-141B-45D0-BA7F-2223AD2A9EF4}" type="presParOf" srcId="{83A3588B-4EDC-4F8E-974F-DFC38A9D036A}" destId="{C4BDD39D-1C03-42AE-8A14-91F5256555CA}" srcOrd="0" destOrd="0" presId="urn:microsoft.com/office/officeart/2005/8/layout/hierarchy4"/>
    <dgm:cxn modelId="{247A2CE9-2DFF-4EF0-B814-4B92360AEF22}" type="presParOf" srcId="{83A3588B-4EDC-4F8E-974F-DFC38A9D036A}" destId="{444D59B5-DE77-4D1A-B46D-0098916CADDA}" srcOrd="1" destOrd="0" presId="urn:microsoft.com/office/officeart/2005/8/layout/hierarchy4"/>
    <dgm:cxn modelId="{40730129-AA5D-4C15-979A-DC47BC876455}" type="presParOf" srcId="{0C17E2BE-EE4C-4283-9F81-E3735475FD25}" destId="{F922C813-2FAE-4521-BD79-DE11D46A6E6B}" srcOrd="1" destOrd="0" presId="urn:microsoft.com/office/officeart/2005/8/layout/hierarchy4"/>
    <dgm:cxn modelId="{C8D895A3-913B-4C24-B501-656E750D69A7}" type="presParOf" srcId="{0C17E2BE-EE4C-4283-9F81-E3735475FD25}" destId="{2033A08D-60F8-485B-AF88-ED40EFBDBF41}" srcOrd="2" destOrd="0" presId="urn:microsoft.com/office/officeart/2005/8/layout/hierarchy4"/>
    <dgm:cxn modelId="{6AF70D94-B398-4059-BD16-DDDE5D2B5A36}" type="presParOf" srcId="{2033A08D-60F8-485B-AF88-ED40EFBDBF41}" destId="{FB94A55D-E31C-44ED-91BB-B14105796DEE}" srcOrd="0" destOrd="0" presId="urn:microsoft.com/office/officeart/2005/8/layout/hierarchy4"/>
    <dgm:cxn modelId="{939C9813-78B9-4BC5-ABF3-DDFAEA466959}" type="presParOf" srcId="{2033A08D-60F8-485B-AF88-ED40EFBDBF41}" destId="{AF844639-D3F3-46AF-981E-8F2D5A1A5E05}" srcOrd="1" destOrd="0" presId="urn:microsoft.com/office/officeart/2005/8/layout/hierarchy4"/>
    <dgm:cxn modelId="{BFF54622-D9B5-4EB9-AEE2-1F0766A41B8D}" type="presParOf" srcId="{2033A08D-60F8-485B-AF88-ED40EFBDBF41}" destId="{B2D0E2BA-084E-48EA-AD21-54102F8F5FC4}" srcOrd="2" destOrd="0" presId="urn:microsoft.com/office/officeart/2005/8/layout/hierarchy4"/>
    <dgm:cxn modelId="{3BEC807E-B2CF-474E-B879-3ADD9B774E33}" type="presParOf" srcId="{B2D0E2BA-084E-48EA-AD21-54102F8F5FC4}" destId="{6D0CA968-DA14-402B-B0C5-38AF7EF5AB50}" srcOrd="0" destOrd="0" presId="urn:microsoft.com/office/officeart/2005/8/layout/hierarchy4"/>
    <dgm:cxn modelId="{874D346A-D774-4B0C-8817-94BF8A34C656}" type="presParOf" srcId="{6D0CA968-DA14-402B-B0C5-38AF7EF5AB50}" destId="{0A162620-AFF6-4422-9ECC-659D431D3006}" srcOrd="0" destOrd="0" presId="urn:microsoft.com/office/officeart/2005/8/layout/hierarchy4"/>
    <dgm:cxn modelId="{31051A94-3FCB-42A6-A23B-4BFC8859E3F6}" type="presParOf" srcId="{6D0CA968-DA14-402B-B0C5-38AF7EF5AB50}" destId="{E60F4EBA-D586-4D04-8C1F-57A31E63AD3C}" srcOrd="1" destOrd="0" presId="urn:microsoft.com/office/officeart/2005/8/layout/hierarchy4"/>
    <dgm:cxn modelId="{75C8F3EF-863E-451B-A7EA-A8788D8A67CF}" type="presParOf" srcId="{0C17E2BE-EE4C-4283-9F81-E3735475FD25}" destId="{7D1688C0-994F-47D8-8C54-648204FDAE6A}" srcOrd="3" destOrd="0" presId="urn:microsoft.com/office/officeart/2005/8/layout/hierarchy4"/>
    <dgm:cxn modelId="{70239868-2765-4617-8A63-6BAF63F3ACDE}" type="presParOf" srcId="{0C17E2BE-EE4C-4283-9F81-E3735475FD25}" destId="{69FDB10D-C053-43DC-A24C-B382605D5C48}" srcOrd="4" destOrd="0" presId="urn:microsoft.com/office/officeart/2005/8/layout/hierarchy4"/>
    <dgm:cxn modelId="{79C06F52-0CD6-4A88-BFCF-8E176FC1B49A}" type="presParOf" srcId="{69FDB10D-C053-43DC-A24C-B382605D5C48}" destId="{BB66802C-9B8C-4B2C-AFC9-1F46AB26B4F5}" srcOrd="0" destOrd="0" presId="urn:microsoft.com/office/officeart/2005/8/layout/hierarchy4"/>
    <dgm:cxn modelId="{FB603D52-E35F-4066-8E14-88B8A27DE1E0}" type="presParOf" srcId="{69FDB10D-C053-43DC-A24C-B382605D5C48}" destId="{FF5E1124-2ABB-4045-A4C1-B71C298DFC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3D4F24-AFAC-4658-9C4C-EDA3FFA27D01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D7F62D8-FF8F-4887-B023-A508450BA290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400" b="1" dirty="0" smtClean="0"/>
            <a:t>Vis maior – záradékolással hiteles papír alapú kiadmány</a:t>
          </a:r>
        </a:p>
        <a:p>
          <a:r>
            <a:rPr lang="hu-HU" sz="2400" b="1" dirty="0" err="1" smtClean="0"/>
            <a:t>Kttv</a:t>
          </a:r>
          <a:r>
            <a:rPr lang="hu-HU" sz="2400" b="1" dirty="0" smtClean="0"/>
            <a:t>. 21. § (4) bekezdés</a:t>
          </a:r>
          <a:endParaRPr lang="hu-HU" sz="2400" b="1" dirty="0"/>
        </a:p>
      </dgm:t>
    </dgm:pt>
    <dgm:pt modelId="{94FE0D4A-D93A-425F-BAE5-627238272894}" type="parTrans" cxnId="{AA586982-8375-46E6-A4AB-5AFEDF8F37A7}">
      <dgm:prSet/>
      <dgm:spPr/>
      <dgm:t>
        <a:bodyPr/>
        <a:lstStyle/>
        <a:p>
          <a:endParaRPr lang="hu-HU"/>
        </a:p>
      </dgm:t>
    </dgm:pt>
    <dgm:pt modelId="{614E1F22-CE52-4A92-B150-F1EE244A53BB}" type="sibTrans" cxnId="{AA586982-8375-46E6-A4AB-5AFEDF8F37A7}">
      <dgm:prSet/>
      <dgm:spPr/>
      <dgm:t>
        <a:bodyPr/>
        <a:lstStyle/>
        <a:p>
          <a:endParaRPr lang="hu-HU"/>
        </a:p>
      </dgm:t>
    </dgm:pt>
    <dgm:pt modelId="{21ADF0C5-EA5D-4850-A661-DE3334EA9707}">
      <dgm:prSet phldrT="[Szöveg]" custT="1"/>
      <dgm:spPr/>
      <dgm:t>
        <a:bodyPr/>
        <a:lstStyle/>
        <a:p>
          <a:pPr>
            <a:spcAft>
              <a:spcPts val="0"/>
            </a:spcAft>
          </a:pPr>
          <a:r>
            <a:rPr lang="hu-HU" sz="2400" b="1" dirty="0" smtClean="0"/>
            <a:t>munkáltatói egyoldalú nyilatkozat indokolása </a:t>
          </a:r>
          <a:endParaRPr lang="hu-HU" sz="2400" b="1" dirty="0"/>
        </a:p>
      </dgm:t>
    </dgm:pt>
    <dgm:pt modelId="{19D4D65E-D30B-4E5D-8E92-5B35A53E7AD1}" type="parTrans" cxnId="{C2A256C4-0248-40F7-9948-FB3AD08D5FDD}">
      <dgm:prSet/>
      <dgm:spPr/>
      <dgm:t>
        <a:bodyPr/>
        <a:lstStyle/>
        <a:p>
          <a:endParaRPr lang="hu-HU"/>
        </a:p>
      </dgm:t>
    </dgm:pt>
    <dgm:pt modelId="{F4BA07F1-991D-437F-9B2E-1A30D41FEF1C}" type="sibTrans" cxnId="{C2A256C4-0248-40F7-9948-FB3AD08D5FDD}">
      <dgm:prSet/>
      <dgm:spPr/>
      <dgm:t>
        <a:bodyPr/>
        <a:lstStyle/>
        <a:p>
          <a:endParaRPr lang="hu-HU"/>
        </a:p>
      </dgm:t>
    </dgm:pt>
    <dgm:pt modelId="{C6AB827F-9C06-44B4-9504-EE7A1EB2E47B}">
      <dgm:prSet phldrT="[Szöveg]" custT="1"/>
      <dgm:spPr/>
      <dgm:t>
        <a:bodyPr/>
        <a:lstStyle/>
        <a:p>
          <a:r>
            <a:rPr lang="hu-HU" sz="2400" b="1" dirty="0" smtClean="0"/>
            <a:t>munkáltatói jogkör gyakorlójának 6 hónapon belüli utólagos jóváhagyása </a:t>
          </a:r>
          <a:endParaRPr lang="hu-HU" sz="2400" b="1" dirty="0"/>
        </a:p>
      </dgm:t>
    </dgm:pt>
    <dgm:pt modelId="{43DEFC96-041A-4617-B9EE-4C25E39B6677}" type="parTrans" cxnId="{A319DDE1-47C7-47D1-A656-9C6896CA85D2}">
      <dgm:prSet/>
      <dgm:spPr/>
      <dgm:t>
        <a:bodyPr/>
        <a:lstStyle/>
        <a:p>
          <a:endParaRPr lang="hu-HU"/>
        </a:p>
      </dgm:t>
    </dgm:pt>
    <dgm:pt modelId="{0EDE52FA-E57D-43B6-9895-4819C523D5A0}" type="sibTrans" cxnId="{A319DDE1-47C7-47D1-A656-9C6896CA85D2}">
      <dgm:prSet/>
      <dgm:spPr/>
      <dgm:t>
        <a:bodyPr/>
        <a:lstStyle/>
        <a:p>
          <a:endParaRPr lang="hu-HU"/>
        </a:p>
      </dgm:t>
    </dgm:pt>
    <dgm:pt modelId="{AF8080DB-3619-4548-84F3-3F756A576D97}">
      <dgm:prSet phldrT="[Szöveg]" custT="1"/>
      <dgm:spPr/>
      <dgm:t>
        <a:bodyPr/>
        <a:lstStyle/>
        <a:p>
          <a:r>
            <a:rPr lang="hu-HU" sz="2400" b="1" dirty="0" smtClean="0"/>
            <a:t>tájékoztatás kinevezéstől eltérő ideiglenes foglalkoztatásról</a:t>
          </a:r>
        </a:p>
      </dgm:t>
    </dgm:pt>
    <dgm:pt modelId="{735B5A1C-EC86-44FC-84A1-990CFEC5892D}" type="parTrans" cxnId="{D62E7D1B-E7D2-440F-A183-4E8B80D4BB79}">
      <dgm:prSet/>
      <dgm:spPr/>
      <dgm:t>
        <a:bodyPr/>
        <a:lstStyle/>
        <a:p>
          <a:endParaRPr lang="hu-HU"/>
        </a:p>
      </dgm:t>
    </dgm:pt>
    <dgm:pt modelId="{751E8ADA-5028-4FD9-9B94-723755814D24}" type="sibTrans" cxnId="{D62E7D1B-E7D2-440F-A183-4E8B80D4BB79}">
      <dgm:prSet/>
      <dgm:spPr/>
      <dgm:t>
        <a:bodyPr/>
        <a:lstStyle/>
        <a:p>
          <a:endParaRPr lang="hu-HU"/>
        </a:p>
      </dgm:t>
    </dgm:pt>
    <dgm:pt modelId="{8BFB788C-4611-45A8-BA47-37FA7762652C}">
      <dgm:prSet custT="1"/>
      <dgm:spPr/>
      <dgm:t>
        <a:bodyPr/>
        <a:lstStyle/>
        <a:p>
          <a:r>
            <a:rPr lang="hu-HU" sz="2400" b="1" dirty="0" smtClean="0"/>
            <a:t>jogszabályba ütköző utasítás írásban foglalása kérelemre</a:t>
          </a:r>
          <a:endParaRPr lang="hu-HU" sz="2400" b="1" dirty="0"/>
        </a:p>
      </dgm:t>
    </dgm:pt>
    <dgm:pt modelId="{797588B5-5639-432A-92E4-CE3A9A995F07}" type="parTrans" cxnId="{13121F1D-A3C6-4837-B493-4D1411A05A4A}">
      <dgm:prSet/>
      <dgm:spPr/>
      <dgm:t>
        <a:bodyPr/>
        <a:lstStyle/>
        <a:p>
          <a:endParaRPr lang="hu-HU"/>
        </a:p>
      </dgm:t>
    </dgm:pt>
    <dgm:pt modelId="{0463BD46-1E1D-46ED-8BBB-7DCBA9C8E4E9}" type="sibTrans" cxnId="{13121F1D-A3C6-4837-B493-4D1411A05A4A}">
      <dgm:prSet/>
      <dgm:spPr/>
      <dgm:t>
        <a:bodyPr/>
        <a:lstStyle/>
        <a:p>
          <a:endParaRPr lang="hu-HU"/>
        </a:p>
      </dgm:t>
    </dgm:pt>
    <dgm:pt modelId="{423C3AAA-DF23-47FC-ACC6-3380D9D5B957}">
      <dgm:prSet custT="1"/>
      <dgm:spPr/>
      <dgm:t>
        <a:bodyPr/>
        <a:lstStyle/>
        <a:p>
          <a:r>
            <a:rPr lang="hu-HU" sz="2400" b="1" dirty="0" smtClean="0"/>
            <a:t>tájékoztatás munkáltató személyében bekövetkezett változásról </a:t>
          </a:r>
          <a:endParaRPr lang="hu-HU" sz="2400" b="1" dirty="0"/>
        </a:p>
      </dgm:t>
    </dgm:pt>
    <dgm:pt modelId="{1000DE83-4AD9-4F5B-A693-CF4C137AB510}" type="parTrans" cxnId="{FC4691F6-197B-4431-9756-085A5A0A4592}">
      <dgm:prSet/>
      <dgm:spPr/>
      <dgm:t>
        <a:bodyPr/>
        <a:lstStyle/>
        <a:p>
          <a:endParaRPr lang="hu-HU"/>
        </a:p>
      </dgm:t>
    </dgm:pt>
    <dgm:pt modelId="{5D339E92-C59C-45F5-9072-754C0D882101}" type="sibTrans" cxnId="{FC4691F6-197B-4431-9756-085A5A0A4592}">
      <dgm:prSet/>
      <dgm:spPr/>
      <dgm:t>
        <a:bodyPr/>
        <a:lstStyle/>
        <a:p>
          <a:endParaRPr lang="hu-HU"/>
        </a:p>
      </dgm:t>
    </dgm:pt>
    <dgm:pt modelId="{9C68DCE8-535E-4D41-B7B4-1AC683A3451B}">
      <dgm:prSet custT="1"/>
      <dgm:spPr/>
      <dgm:t>
        <a:bodyPr/>
        <a:lstStyle/>
        <a:p>
          <a:r>
            <a:rPr lang="hu-HU" sz="2400" b="1" dirty="0" smtClean="0"/>
            <a:t>tanulmányi szerződés</a:t>
          </a:r>
          <a:endParaRPr lang="hu-HU" sz="2400" b="1" dirty="0"/>
        </a:p>
      </dgm:t>
    </dgm:pt>
    <dgm:pt modelId="{E91654FC-6A7A-4617-B2F2-6B8544C1E8D2}" type="parTrans" cxnId="{01A7D358-D6B2-41E1-816E-1A26F2AFA5F3}">
      <dgm:prSet/>
      <dgm:spPr/>
      <dgm:t>
        <a:bodyPr/>
        <a:lstStyle/>
        <a:p>
          <a:endParaRPr lang="hu-HU"/>
        </a:p>
      </dgm:t>
    </dgm:pt>
    <dgm:pt modelId="{BA2CE0EE-0435-404E-A79A-9BA11DF78A8B}" type="sibTrans" cxnId="{01A7D358-D6B2-41E1-816E-1A26F2AFA5F3}">
      <dgm:prSet/>
      <dgm:spPr/>
      <dgm:t>
        <a:bodyPr/>
        <a:lstStyle/>
        <a:p>
          <a:endParaRPr lang="hu-HU"/>
        </a:p>
      </dgm:t>
    </dgm:pt>
    <dgm:pt modelId="{1F8031ED-B179-4B21-B09A-B88658E8E7E1}">
      <dgm:prSet custT="1"/>
      <dgm:spPr/>
      <dgm:t>
        <a:bodyPr/>
        <a:lstStyle/>
        <a:p>
          <a:r>
            <a:rPr lang="hu-HU" sz="2400" b="1" dirty="0" smtClean="0"/>
            <a:t>munkaidőkeret kezdő-befejező időpontjának meghatározása, rendkívüli munkaidő elrendelése</a:t>
          </a:r>
          <a:endParaRPr lang="hu-HU" sz="2400" b="1" dirty="0"/>
        </a:p>
      </dgm:t>
    </dgm:pt>
    <dgm:pt modelId="{24947517-4117-4798-B3E7-14E08F0015FD}" type="parTrans" cxnId="{A035901A-D643-4809-8368-21B32EF67783}">
      <dgm:prSet/>
      <dgm:spPr/>
      <dgm:t>
        <a:bodyPr/>
        <a:lstStyle/>
        <a:p>
          <a:endParaRPr lang="hu-HU"/>
        </a:p>
      </dgm:t>
    </dgm:pt>
    <dgm:pt modelId="{C1D56D8E-A7DE-4115-99B4-461BFB4CD9EE}" type="sibTrans" cxnId="{A035901A-D643-4809-8368-21B32EF67783}">
      <dgm:prSet/>
      <dgm:spPr/>
      <dgm:t>
        <a:bodyPr/>
        <a:lstStyle/>
        <a:p>
          <a:endParaRPr lang="hu-HU"/>
        </a:p>
      </dgm:t>
    </dgm:pt>
    <dgm:pt modelId="{F82FA824-20A3-4F4B-9D1C-844DC08A57F8}">
      <dgm:prSet custT="1"/>
      <dgm:spPr/>
      <dgm:t>
        <a:bodyPr/>
        <a:lstStyle/>
        <a:p>
          <a:r>
            <a:rPr lang="hu-HU" sz="2400" b="1" dirty="0" smtClean="0"/>
            <a:t>célfeladat meghatározása </a:t>
          </a:r>
          <a:endParaRPr lang="hu-HU" sz="2400" b="1" dirty="0"/>
        </a:p>
      </dgm:t>
    </dgm:pt>
    <dgm:pt modelId="{DA159630-BDC1-4D02-90B7-4BA4F21F6E23}" type="parTrans" cxnId="{4BE2794F-3CB7-4809-8B84-88EC0C30934C}">
      <dgm:prSet/>
      <dgm:spPr/>
      <dgm:t>
        <a:bodyPr/>
        <a:lstStyle/>
        <a:p>
          <a:endParaRPr lang="hu-HU"/>
        </a:p>
      </dgm:t>
    </dgm:pt>
    <dgm:pt modelId="{0C3A0EDE-55AE-42EA-A756-6C4C93B69A49}" type="sibTrans" cxnId="{4BE2794F-3CB7-4809-8B84-88EC0C30934C}">
      <dgm:prSet/>
      <dgm:spPr/>
      <dgm:t>
        <a:bodyPr/>
        <a:lstStyle/>
        <a:p>
          <a:endParaRPr lang="hu-HU"/>
        </a:p>
      </dgm:t>
    </dgm:pt>
    <dgm:pt modelId="{FA1BF58E-4D96-4115-BC53-7DF16B3E271F}" type="pres">
      <dgm:prSet presAssocID="{7A3D4F24-AFAC-4658-9C4C-EDA3FFA27D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11217D-7350-4E3C-BDC6-DCDBC3ABC387}" type="pres">
      <dgm:prSet presAssocID="{DD7F62D8-FF8F-4887-B023-A508450BA290}" presName="root1" presStyleCnt="0"/>
      <dgm:spPr/>
    </dgm:pt>
    <dgm:pt modelId="{63F88752-A029-45CC-B531-C0E80ECB8ACD}" type="pres">
      <dgm:prSet presAssocID="{DD7F62D8-FF8F-4887-B023-A508450BA290}" presName="LevelOneTextNode" presStyleLbl="node0" presStyleIdx="0" presStyleCnt="1" custScaleX="249508" custLinFactNeighborX="4287" custLinFactNeighborY="81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EDEF57D-D1F8-447D-B29A-EEA6C555859D}" type="pres">
      <dgm:prSet presAssocID="{DD7F62D8-FF8F-4887-B023-A508450BA290}" presName="level2hierChild" presStyleCnt="0"/>
      <dgm:spPr/>
    </dgm:pt>
    <dgm:pt modelId="{2F2824F7-1968-4086-8D61-43CC81404FC1}" type="pres">
      <dgm:prSet presAssocID="{19D4D65E-D30B-4E5D-8E92-5B35A53E7AD1}" presName="conn2-1" presStyleLbl="parChTrans1D2" presStyleIdx="0" presStyleCnt="8"/>
      <dgm:spPr/>
      <dgm:t>
        <a:bodyPr/>
        <a:lstStyle/>
        <a:p>
          <a:endParaRPr lang="hu-HU"/>
        </a:p>
      </dgm:t>
    </dgm:pt>
    <dgm:pt modelId="{AD3E25BE-7968-4A16-8DC8-087AD68B8C20}" type="pres">
      <dgm:prSet presAssocID="{19D4D65E-D30B-4E5D-8E92-5B35A53E7AD1}" presName="connTx" presStyleLbl="parChTrans1D2" presStyleIdx="0" presStyleCnt="8"/>
      <dgm:spPr/>
      <dgm:t>
        <a:bodyPr/>
        <a:lstStyle/>
        <a:p>
          <a:endParaRPr lang="hu-HU"/>
        </a:p>
      </dgm:t>
    </dgm:pt>
    <dgm:pt modelId="{FABE8F23-102B-4164-876E-4069115EC859}" type="pres">
      <dgm:prSet presAssocID="{21ADF0C5-EA5D-4850-A661-DE3334EA9707}" presName="root2" presStyleCnt="0"/>
      <dgm:spPr/>
    </dgm:pt>
    <dgm:pt modelId="{657CF74B-FA81-42EF-A456-1183EB25E19E}" type="pres">
      <dgm:prSet presAssocID="{21ADF0C5-EA5D-4850-A661-DE3334EA9707}" presName="LevelTwoTextNode" presStyleLbl="node2" presStyleIdx="0" presStyleCnt="8" custScaleX="345639" custScaleY="8843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365DBE-794A-4F0C-936E-86E047B0BA8E}" type="pres">
      <dgm:prSet presAssocID="{21ADF0C5-EA5D-4850-A661-DE3334EA9707}" presName="level3hierChild" presStyleCnt="0"/>
      <dgm:spPr/>
    </dgm:pt>
    <dgm:pt modelId="{CBC42D7F-C419-467F-9E4C-2B6E4801FCA0}" type="pres">
      <dgm:prSet presAssocID="{43DEFC96-041A-4617-B9EE-4C25E39B6677}" presName="conn2-1" presStyleLbl="parChTrans1D2" presStyleIdx="1" presStyleCnt="8"/>
      <dgm:spPr/>
      <dgm:t>
        <a:bodyPr/>
        <a:lstStyle/>
        <a:p>
          <a:endParaRPr lang="hu-HU"/>
        </a:p>
      </dgm:t>
    </dgm:pt>
    <dgm:pt modelId="{00967EC0-737D-4B0D-BD7F-958A2FDBBA3B}" type="pres">
      <dgm:prSet presAssocID="{43DEFC96-041A-4617-B9EE-4C25E39B6677}" presName="connTx" presStyleLbl="parChTrans1D2" presStyleIdx="1" presStyleCnt="8"/>
      <dgm:spPr/>
      <dgm:t>
        <a:bodyPr/>
        <a:lstStyle/>
        <a:p>
          <a:endParaRPr lang="hu-HU"/>
        </a:p>
      </dgm:t>
    </dgm:pt>
    <dgm:pt modelId="{D08C0A8C-44C7-4306-A439-214A2E044523}" type="pres">
      <dgm:prSet presAssocID="{C6AB827F-9C06-44B4-9504-EE7A1EB2E47B}" presName="root2" presStyleCnt="0"/>
      <dgm:spPr/>
    </dgm:pt>
    <dgm:pt modelId="{AFA6AE3A-59E9-4DB3-8167-5E201C730919}" type="pres">
      <dgm:prSet presAssocID="{C6AB827F-9C06-44B4-9504-EE7A1EB2E47B}" presName="LevelTwoTextNode" presStyleLbl="node2" presStyleIdx="1" presStyleCnt="8" custScaleX="345801" custScaleY="1095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8D21888-F8FF-40C7-A3F4-C134BB176DE4}" type="pres">
      <dgm:prSet presAssocID="{C6AB827F-9C06-44B4-9504-EE7A1EB2E47B}" presName="level3hierChild" presStyleCnt="0"/>
      <dgm:spPr/>
    </dgm:pt>
    <dgm:pt modelId="{4B6C976F-B22C-4DB5-843D-C1526FD0D8B1}" type="pres">
      <dgm:prSet presAssocID="{735B5A1C-EC86-44FC-84A1-990CFEC5892D}" presName="conn2-1" presStyleLbl="parChTrans1D2" presStyleIdx="2" presStyleCnt="8"/>
      <dgm:spPr/>
      <dgm:t>
        <a:bodyPr/>
        <a:lstStyle/>
        <a:p>
          <a:endParaRPr lang="hu-HU"/>
        </a:p>
      </dgm:t>
    </dgm:pt>
    <dgm:pt modelId="{C95DC3F1-AB99-4278-90AE-731201B3725B}" type="pres">
      <dgm:prSet presAssocID="{735B5A1C-EC86-44FC-84A1-990CFEC5892D}" presName="connTx" presStyleLbl="parChTrans1D2" presStyleIdx="2" presStyleCnt="8"/>
      <dgm:spPr/>
      <dgm:t>
        <a:bodyPr/>
        <a:lstStyle/>
        <a:p>
          <a:endParaRPr lang="hu-HU"/>
        </a:p>
      </dgm:t>
    </dgm:pt>
    <dgm:pt modelId="{E1C96F2B-7B6F-4CEF-B1EE-ABBA9731A41B}" type="pres">
      <dgm:prSet presAssocID="{AF8080DB-3619-4548-84F3-3F756A576D97}" presName="root2" presStyleCnt="0"/>
      <dgm:spPr/>
    </dgm:pt>
    <dgm:pt modelId="{156C7F0E-343A-4761-889C-EFCE2D723853}" type="pres">
      <dgm:prSet presAssocID="{AF8080DB-3619-4548-84F3-3F756A576D97}" presName="LevelTwoTextNode" presStyleLbl="node2" presStyleIdx="2" presStyleCnt="8" custScaleX="34544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A433373-006A-4A3C-8226-8909C0C8867D}" type="pres">
      <dgm:prSet presAssocID="{AF8080DB-3619-4548-84F3-3F756A576D97}" presName="level3hierChild" presStyleCnt="0"/>
      <dgm:spPr/>
    </dgm:pt>
    <dgm:pt modelId="{A8918021-4B9A-4791-9257-A6B6BEA8E5C0}" type="pres">
      <dgm:prSet presAssocID="{1000DE83-4AD9-4F5B-A693-CF4C137AB510}" presName="conn2-1" presStyleLbl="parChTrans1D2" presStyleIdx="3" presStyleCnt="8"/>
      <dgm:spPr/>
      <dgm:t>
        <a:bodyPr/>
        <a:lstStyle/>
        <a:p>
          <a:endParaRPr lang="hu-HU"/>
        </a:p>
      </dgm:t>
    </dgm:pt>
    <dgm:pt modelId="{F78B1DAA-A0D7-419E-9326-425DD902A493}" type="pres">
      <dgm:prSet presAssocID="{1000DE83-4AD9-4F5B-A693-CF4C137AB510}" presName="connTx" presStyleLbl="parChTrans1D2" presStyleIdx="3" presStyleCnt="8"/>
      <dgm:spPr/>
      <dgm:t>
        <a:bodyPr/>
        <a:lstStyle/>
        <a:p>
          <a:endParaRPr lang="hu-HU"/>
        </a:p>
      </dgm:t>
    </dgm:pt>
    <dgm:pt modelId="{06FE2A86-FD9B-4D56-A476-0F8AE2E2F9EB}" type="pres">
      <dgm:prSet presAssocID="{423C3AAA-DF23-47FC-ACC6-3380D9D5B957}" presName="root2" presStyleCnt="0"/>
      <dgm:spPr/>
    </dgm:pt>
    <dgm:pt modelId="{9621DC9F-315F-44E5-BCE3-B9A09A5B4362}" type="pres">
      <dgm:prSet presAssocID="{423C3AAA-DF23-47FC-ACC6-3380D9D5B957}" presName="LevelTwoTextNode" presStyleLbl="node2" presStyleIdx="3" presStyleCnt="8" custScaleX="347708" custLinFactNeighborX="-469" custLinFactNeighborY="-153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C5E82D-C1B7-4F4A-8FC3-F4A93E580775}" type="pres">
      <dgm:prSet presAssocID="{423C3AAA-DF23-47FC-ACC6-3380D9D5B957}" presName="level3hierChild" presStyleCnt="0"/>
      <dgm:spPr/>
    </dgm:pt>
    <dgm:pt modelId="{CD1A2122-CD81-4AF6-BC69-18373085F7B6}" type="pres">
      <dgm:prSet presAssocID="{797588B5-5639-432A-92E4-CE3A9A995F07}" presName="conn2-1" presStyleLbl="parChTrans1D2" presStyleIdx="4" presStyleCnt="8"/>
      <dgm:spPr/>
      <dgm:t>
        <a:bodyPr/>
        <a:lstStyle/>
        <a:p>
          <a:endParaRPr lang="hu-HU"/>
        </a:p>
      </dgm:t>
    </dgm:pt>
    <dgm:pt modelId="{4E9A6810-FC45-42EE-8300-E536448EE93C}" type="pres">
      <dgm:prSet presAssocID="{797588B5-5639-432A-92E4-CE3A9A995F07}" presName="connTx" presStyleLbl="parChTrans1D2" presStyleIdx="4" presStyleCnt="8"/>
      <dgm:spPr/>
      <dgm:t>
        <a:bodyPr/>
        <a:lstStyle/>
        <a:p>
          <a:endParaRPr lang="hu-HU"/>
        </a:p>
      </dgm:t>
    </dgm:pt>
    <dgm:pt modelId="{AA05B899-C4DB-4B75-94F2-B5A8B417ED49}" type="pres">
      <dgm:prSet presAssocID="{8BFB788C-4611-45A8-BA47-37FA7762652C}" presName="root2" presStyleCnt="0"/>
      <dgm:spPr/>
    </dgm:pt>
    <dgm:pt modelId="{BF7118E7-82A5-4B7A-9C49-E01E38BECA23}" type="pres">
      <dgm:prSet presAssocID="{8BFB788C-4611-45A8-BA47-37FA7762652C}" presName="LevelTwoTextNode" presStyleLbl="node2" presStyleIdx="4" presStyleCnt="8" custScaleX="342888" custLinFactNeighborX="337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4CE18D3-8992-4CC0-8A93-8AB4F292CE06}" type="pres">
      <dgm:prSet presAssocID="{8BFB788C-4611-45A8-BA47-37FA7762652C}" presName="level3hierChild" presStyleCnt="0"/>
      <dgm:spPr/>
    </dgm:pt>
    <dgm:pt modelId="{7F95EF74-4164-4FAB-BAE5-B4F056454AE7}" type="pres">
      <dgm:prSet presAssocID="{E91654FC-6A7A-4617-B2F2-6B8544C1E8D2}" presName="conn2-1" presStyleLbl="parChTrans1D2" presStyleIdx="5" presStyleCnt="8"/>
      <dgm:spPr/>
      <dgm:t>
        <a:bodyPr/>
        <a:lstStyle/>
        <a:p>
          <a:endParaRPr lang="hu-HU"/>
        </a:p>
      </dgm:t>
    </dgm:pt>
    <dgm:pt modelId="{D921FFAB-CD5F-48D3-AF28-E429A30FDB5B}" type="pres">
      <dgm:prSet presAssocID="{E91654FC-6A7A-4617-B2F2-6B8544C1E8D2}" presName="connTx" presStyleLbl="parChTrans1D2" presStyleIdx="5" presStyleCnt="8"/>
      <dgm:spPr/>
      <dgm:t>
        <a:bodyPr/>
        <a:lstStyle/>
        <a:p>
          <a:endParaRPr lang="hu-HU"/>
        </a:p>
      </dgm:t>
    </dgm:pt>
    <dgm:pt modelId="{DB01820E-65B0-4678-A463-771F90B39484}" type="pres">
      <dgm:prSet presAssocID="{9C68DCE8-535E-4D41-B7B4-1AC683A3451B}" presName="root2" presStyleCnt="0"/>
      <dgm:spPr/>
    </dgm:pt>
    <dgm:pt modelId="{5311C2D0-CEC1-4F27-BAC4-7EA16FAD0BE6}" type="pres">
      <dgm:prSet presAssocID="{9C68DCE8-535E-4D41-B7B4-1AC683A3451B}" presName="LevelTwoTextNode" presStyleLbl="node2" presStyleIdx="5" presStyleCnt="8" custScaleX="35070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3A19D01-FE29-4A2D-ACE8-4762F5480F9E}" type="pres">
      <dgm:prSet presAssocID="{9C68DCE8-535E-4D41-B7B4-1AC683A3451B}" presName="level3hierChild" presStyleCnt="0"/>
      <dgm:spPr/>
    </dgm:pt>
    <dgm:pt modelId="{79C30EB9-E9F0-4C8F-8247-BCD29EE0A3EF}" type="pres">
      <dgm:prSet presAssocID="{24947517-4117-4798-B3E7-14E08F0015FD}" presName="conn2-1" presStyleLbl="parChTrans1D2" presStyleIdx="6" presStyleCnt="8"/>
      <dgm:spPr/>
      <dgm:t>
        <a:bodyPr/>
        <a:lstStyle/>
        <a:p>
          <a:endParaRPr lang="hu-HU"/>
        </a:p>
      </dgm:t>
    </dgm:pt>
    <dgm:pt modelId="{48D6222E-A299-402E-8867-8C0DA78F1573}" type="pres">
      <dgm:prSet presAssocID="{24947517-4117-4798-B3E7-14E08F0015FD}" presName="connTx" presStyleLbl="parChTrans1D2" presStyleIdx="6" presStyleCnt="8"/>
      <dgm:spPr/>
      <dgm:t>
        <a:bodyPr/>
        <a:lstStyle/>
        <a:p>
          <a:endParaRPr lang="hu-HU"/>
        </a:p>
      </dgm:t>
    </dgm:pt>
    <dgm:pt modelId="{46A38451-B533-422E-A269-F70FC84128A0}" type="pres">
      <dgm:prSet presAssocID="{1F8031ED-B179-4B21-B09A-B88658E8E7E1}" presName="root2" presStyleCnt="0"/>
      <dgm:spPr/>
    </dgm:pt>
    <dgm:pt modelId="{F55A65F6-A0EF-456E-9C5B-BB5385A19D31}" type="pres">
      <dgm:prSet presAssocID="{1F8031ED-B179-4B21-B09A-B88658E8E7E1}" presName="LevelTwoTextNode" presStyleLbl="node2" presStyleIdx="6" presStyleCnt="8" custScaleX="35451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9501B0D-9CD5-4B68-8D3D-AD25382AAD2D}" type="pres">
      <dgm:prSet presAssocID="{1F8031ED-B179-4B21-B09A-B88658E8E7E1}" presName="level3hierChild" presStyleCnt="0"/>
      <dgm:spPr/>
    </dgm:pt>
    <dgm:pt modelId="{D8B6E5BB-0160-4E21-BCDE-7F62D501F2CA}" type="pres">
      <dgm:prSet presAssocID="{DA159630-BDC1-4D02-90B7-4BA4F21F6E23}" presName="conn2-1" presStyleLbl="parChTrans1D2" presStyleIdx="7" presStyleCnt="8"/>
      <dgm:spPr/>
      <dgm:t>
        <a:bodyPr/>
        <a:lstStyle/>
        <a:p>
          <a:endParaRPr lang="hu-HU"/>
        </a:p>
      </dgm:t>
    </dgm:pt>
    <dgm:pt modelId="{137ACAE9-31E7-4D7A-917D-4F12262D2054}" type="pres">
      <dgm:prSet presAssocID="{DA159630-BDC1-4D02-90B7-4BA4F21F6E23}" presName="connTx" presStyleLbl="parChTrans1D2" presStyleIdx="7" presStyleCnt="8"/>
      <dgm:spPr/>
      <dgm:t>
        <a:bodyPr/>
        <a:lstStyle/>
        <a:p>
          <a:endParaRPr lang="hu-HU"/>
        </a:p>
      </dgm:t>
    </dgm:pt>
    <dgm:pt modelId="{80798D1A-F049-4B82-A15D-107151379E38}" type="pres">
      <dgm:prSet presAssocID="{F82FA824-20A3-4F4B-9D1C-844DC08A57F8}" presName="root2" presStyleCnt="0"/>
      <dgm:spPr/>
    </dgm:pt>
    <dgm:pt modelId="{D715C049-537F-4178-90B6-B87DAE57BB6E}" type="pres">
      <dgm:prSet presAssocID="{F82FA824-20A3-4F4B-9D1C-844DC08A57F8}" presName="LevelTwoTextNode" presStyleLbl="node2" presStyleIdx="7" presStyleCnt="8" custScaleX="35283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3A7F6AB-4782-42FC-A05F-DEFF35E39470}" type="pres">
      <dgm:prSet presAssocID="{F82FA824-20A3-4F4B-9D1C-844DC08A57F8}" presName="level3hierChild" presStyleCnt="0"/>
      <dgm:spPr/>
    </dgm:pt>
  </dgm:ptLst>
  <dgm:cxnLst>
    <dgm:cxn modelId="{13121F1D-A3C6-4837-B493-4D1411A05A4A}" srcId="{DD7F62D8-FF8F-4887-B023-A508450BA290}" destId="{8BFB788C-4611-45A8-BA47-37FA7762652C}" srcOrd="4" destOrd="0" parTransId="{797588B5-5639-432A-92E4-CE3A9A995F07}" sibTransId="{0463BD46-1E1D-46ED-8BBB-7DCBA9C8E4E9}"/>
    <dgm:cxn modelId="{DA32ACA6-64FA-4C45-B571-6A4412BAE4BD}" type="presOf" srcId="{DA159630-BDC1-4D02-90B7-4BA4F21F6E23}" destId="{D8B6E5BB-0160-4E21-BCDE-7F62D501F2CA}" srcOrd="0" destOrd="0" presId="urn:microsoft.com/office/officeart/2008/layout/HorizontalMultiLevelHierarchy"/>
    <dgm:cxn modelId="{A319DDE1-47C7-47D1-A656-9C6896CA85D2}" srcId="{DD7F62D8-FF8F-4887-B023-A508450BA290}" destId="{C6AB827F-9C06-44B4-9504-EE7A1EB2E47B}" srcOrd="1" destOrd="0" parTransId="{43DEFC96-041A-4617-B9EE-4C25E39B6677}" sibTransId="{0EDE52FA-E57D-43B6-9895-4819C523D5A0}"/>
    <dgm:cxn modelId="{89963930-0AF4-43DE-8D04-D8AFA59DC109}" type="presOf" srcId="{8BFB788C-4611-45A8-BA47-37FA7762652C}" destId="{BF7118E7-82A5-4B7A-9C49-E01E38BECA23}" srcOrd="0" destOrd="0" presId="urn:microsoft.com/office/officeart/2008/layout/HorizontalMultiLevelHierarchy"/>
    <dgm:cxn modelId="{D1013198-BEFA-49A8-9F12-5B3268FF1AB2}" type="presOf" srcId="{19D4D65E-D30B-4E5D-8E92-5B35A53E7AD1}" destId="{2F2824F7-1968-4086-8D61-43CC81404FC1}" srcOrd="0" destOrd="0" presId="urn:microsoft.com/office/officeart/2008/layout/HorizontalMultiLevelHierarchy"/>
    <dgm:cxn modelId="{919460C6-94AC-44CD-8D5C-764F033CBB20}" type="presOf" srcId="{797588B5-5639-432A-92E4-CE3A9A995F07}" destId="{4E9A6810-FC45-42EE-8300-E536448EE93C}" srcOrd="1" destOrd="0" presId="urn:microsoft.com/office/officeart/2008/layout/HorizontalMultiLevelHierarchy"/>
    <dgm:cxn modelId="{C2A256C4-0248-40F7-9948-FB3AD08D5FDD}" srcId="{DD7F62D8-FF8F-4887-B023-A508450BA290}" destId="{21ADF0C5-EA5D-4850-A661-DE3334EA9707}" srcOrd="0" destOrd="0" parTransId="{19D4D65E-D30B-4E5D-8E92-5B35A53E7AD1}" sibTransId="{F4BA07F1-991D-437F-9B2E-1A30D41FEF1C}"/>
    <dgm:cxn modelId="{AA586982-8375-46E6-A4AB-5AFEDF8F37A7}" srcId="{7A3D4F24-AFAC-4658-9C4C-EDA3FFA27D01}" destId="{DD7F62D8-FF8F-4887-B023-A508450BA290}" srcOrd="0" destOrd="0" parTransId="{94FE0D4A-D93A-425F-BAE5-627238272894}" sibTransId="{614E1F22-CE52-4A92-B150-F1EE244A53BB}"/>
    <dgm:cxn modelId="{9D39005A-8658-47DF-A3C8-35A43D70616A}" type="presOf" srcId="{DD7F62D8-FF8F-4887-B023-A508450BA290}" destId="{63F88752-A029-45CC-B531-C0E80ECB8ACD}" srcOrd="0" destOrd="0" presId="urn:microsoft.com/office/officeart/2008/layout/HorizontalMultiLevelHierarchy"/>
    <dgm:cxn modelId="{881F8E99-E520-4CB5-8852-9BA04EF372BE}" type="presOf" srcId="{DA159630-BDC1-4D02-90B7-4BA4F21F6E23}" destId="{137ACAE9-31E7-4D7A-917D-4F12262D2054}" srcOrd="1" destOrd="0" presId="urn:microsoft.com/office/officeart/2008/layout/HorizontalMultiLevelHierarchy"/>
    <dgm:cxn modelId="{0B88CBCC-F01C-4A4D-A43B-90873AD5F169}" type="presOf" srcId="{43DEFC96-041A-4617-B9EE-4C25E39B6677}" destId="{CBC42D7F-C419-467F-9E4C-2B6E4801FCA0}" srcOrd="0" destOrd="0" presId="urn:microsoft.com/office/officeart/2008/layout/HorizontalMultiLevelHierarchy"/>
    <dgm:cxn modelId="{01A7D358-D6B2-41E1-816E-1A26F2AFA5F3}" srcId="{DD7F62D8-FF8F-4887-B023-A508450BA290}" destId="{9C68DCE8-535E-4D41-B7B4-1AC683A3451B}" srcOrd="5" destOrd="0" parTransId="{E91654FC-6A7A-4617-B2F2-6B8544C1E8D2}" sibTransId="{BA2CE0EE-0435-404E-A79A-9BA11DF78A8B}"/>
    <dgm:cxn modelId="{B657F1A2-D06A-44EF-8542-21F403817638}" type="presOf" srcId="{9C68DCE8-535E-4D41-B7B4-1AC683A3451B}" destId="{5311C2D0-CEC1-4F27-BAC4-7EA16FAD0BE6}" srcOrd="0" destOrd="0" presId="urn:microsoft.com/office/officeart/2008/layout/HorizontalMultiLevelHierarchy"/>
    <dgm:cxn modelId="{9DB9F114-A219-4606-8BEF-6B45614FC2B0}" type="presOf" srcId="{735B5A1C-EC86-44FC-84A1-990CFEC5892D}" destId="{4B6C976F-B22C-4DB5-843D-C1526FD0D8B1}" srcOrd="0" destOrd="0" presId="urn:microsoft.com/office/officeart/2008/layout/HorizontalMultiLevelHierarchy"/>
    <dgm:cxn modelId="{FB54F789-4EC1-4298-921D-F398836D724D}" type="presOf" srcId="{735B5A1C-EC86-44FC-84A1-990CFEC5892D}" destId="{C95DC3F1-AB99-4278-90AE-731201B3725B}" srcOrd="1" destOrd="0" presId="urn:microsoft.com/office/officeart/2008/layout/HorizontalMultiLevelHierarchy"/>
    <dgm:cxn modelId="{A035901A-D643-4809-8368-21B32EF67783}" srcId="{DD7F62D8-FF8F-4887-B023-A508450BA290}" destId="{1F8031ED-B179-4B21-B09A-B88658E8E7E1}" srcOrd="6" destOrd="0" parTransId="{24947517-4117-4798-B3E7-14E08F0015FD}" sibTransId="{C1D56D8E-A7DE-4115-99B4-461BFB4CD9EE}"/>
    <dgm:cxn modelId="{A714C189-C011-4BFE-8B89-5F65AAFFD48D}" type="presOf" srcId="{E91654FC-6A7A-4617-B2F2-6B8544C1E8D2}" destId="{7F95EF74-4164-4FAB-BAE5-B4F056454AE7}" srcOrd="0" destOrd="0" presId="urn:microsoft.com/office/officeart/2008/layout/HorizontalMultiLevelHierarchy"/>
    <dgm:cxn modelId="{AC722983-F02A-42EC-9BB3-5B5CA8D0CB3B}" type="presOf" srcId="{C6AB827F-9C06-44B4-9504-EE7A1EB2E47B}" destId="{AFA6AE3A-59E9-4DB3-8167-5E201C730919}" srcOrd="0" destOrd="0" presId="urn:microsoft.com/office/officeart/2008/layout/HorizontalMultiLevelHierarchy"/>
    <dgm:cxn modelId="{CBF269E6-243E-4D32-8DCD-1471E2CFFEB0}" type="presOf" srcId="{1F8031ED-B179-4B21-B09A-B88658E8E7E1}" destId="{F55A65F6-A0EF-456E-9C5B-BB5385A19D31}" srcOrd="0" destOrd="0" presId="urn:microsoft.com/office/officeart/2008/layout/HorizontalMultiLevelHierarchy"/>
    <dgm:cxn modelId="{07A7B024-15F5-46B8-8118-F38C29E7CD3C}" type="presOf" srcId="{24947517-4117-4798-B3E7-14E08F0015FD}" destId="{48D6222E-A299-402E-8867-8C0DA78F1573}" srcOrd="1" destOrd="0" presId="urn:microsoft.com/office/officeart/2008/layout/HorizontalMultiLevelHierarchy"/>
    <dgm:cxn modelId="{FF6513E1-A842-485C-A619-1A9018E1BC32}" type="presOf" srcId="{21ADF0C5-EA5D-4850-A661-DE3334EA9707}" destId="{657CF74B-FA81-42EF-A456-1183EB25E19E}" srcOrd="0" destOrd="0" presId="urn:microsoft.com/office/officeart/2008/layout/HorizontalMultiLevelHierarchy"/>
    <dgm:cxn modelId="{7E347175-5B67-45DA-A2FD-725DF2859E4B}" type="presOf" srcId="{F82FA824-20A3-4F4B-9D1C-844DC08A57F8}" destId="{D715C049-537F-4178-90B6-B87DAE57BB6E}" srcOrd="0" destOrd="0" presId="urn:microsoft.com/office/officeart/2008/layout/HorizontalMultiLevelHierarchy"/>
    <dgm:cxn modelId="{FBF3226C-AE2D-4503-A35B-E59142EA91F3}" type="presOf" srcId="{1000DE83-4AD9-4F5B-A693-CF4C137AB510}" destId="{A8918021-4B9A-4791-9257-A6B6BEA8E5C0}" srcOrd="0" destOrd="0" presId="urn:microsoft.com/office/officeart/2008/layout/HorizontalMultiLevelHierarchy"/>
    <dgm:cxn modelId="{D62E7D1B-E7D2-440F-A183-4E8B80D4BB79}" srcId="{DD7F62D8-FF8F-4887-B023-A508450BA290}" destId="{AF8080DB-3619-4548-84F3-3F756A576D97}" srcOrd="2" destOrd="0" parTransId="{735B5A1C-EC86-44FC-84A1-990CFEC5892D}" sibTransId="{751E8ADA-5028-4FD9-9B94-723755814D24}"/>
    <dgm:cxn modelId="{CB6FD837-55B3-4B1C-A656-07A3658E0992}" type="presOf" srcId="{E91654FC-6A7A-4617-B2F2-6B8544C1E8D2}" destId="{D921FFAB-CD5F-48D3-AF28-E429A30FDB5B}" srcOrd="1" destOrd="0" presId="urn:microsoft.com/office/officeart/2008/layout/HorizontalMultiLevelHierarchy"/>
    <dgm:cxn modelId="{E085D6D7-CD86-4F12-84C6-49E42DD5F0C1}" type="presOf" srcId="{7A3D4F24-AFAC-4658-9C4C-EDA3FFA27D01}" destId="{FA1BF58E-4D96-4115-BC53-7DF16B3E271F}" srcOrd="0" destOrd="0" presId="urn:microsoft.com/office/officeart/2008/layout/HorizontalMultiLevelHierarchy"/>
    <dgm:cxn modelId="{4A9DFACE-DB9C-4CE2-AACE-D6A6C5E9583B}" type="presOf" srcId="{797588B5-5639-432A-92E4-CE3A9A995F07}" destId="{CD1A2122-CD81-4AF6-BC69-18373085F7B6}" srcOrd="0" destOrd="0" presId="urn:microsoft.com/office/officeart/2008/layout/HorizontalMultiLevelHierarchy"/>
    <dgm:cxn modelId="{66340905-65BA-4A9B-A8AD-98053EB0FCA6}" type="presOf" srcId="{24947517-4117-4798-B3E7-14E08F0015FD}" destId="{79C30EB9-E9F0-4C8F-8247-BCD29EE0A3EF}" srcOrd="0" destOrd="0" presId="urn:microsoft.com/office/officeart/2008/layout/HorizontalMultiLevelHierarchy"/>
    <dgm:cxn modelId="{3B7B64A3-9D1A-44C0-8A70-744328B5F835}" type="presOf" srcId="{AF8080DB-3619-4548-84F3-3F756A576D97}" destId="{156C7F0E-343A-4761-889C-EFCE2D723853}" srcOrd="0" destOrd="0" presId="urn:microsoft.com/office/officeart/2008/layout/HorizontalMultiLevelHierarchy"/>
    <dgm:cxn modelId="{FC4691F6-197B-4431-9756-085A5A0A4592}" srcId="{DD7F62D8-FF8F-4887-B023-A508450BA290}" destId="{423C3AAA-DF23-47FC-ACC6-3380D9D5B957}" srcOrd="3" destOrd="0" parTransId="{1000DE83-4AD9-4F5B-A693-CF4C137AB510}" sibTransId="{5D339E92-C59C-45F5-9072-754C0D882101}"/>
    <dgm:cxn modelId="{32BC9FA4-C60A-4F77-9016-A38C1F6437C5}" type="presOf" srcId="{43DEFC96-041A-4617-B9EE-4C25E39B6677}" destId="{00967EC0-737D-4B0D-BD7F-958A2FDBBA3B}" srcOrd="1" destOrd="0" presId="urn:microsoft.com/office/officeart/2008/layout/HorizontalMultiLevelHierarchy"/>
    <dgm:cxn modelId="{13C771D7-99DB-4DDA-8803-4E4CAAEABAE6}" type="presOf" srcId="{1000DE83-4AD9-4F5B-A693-CF4C137AB510}" destId="{F78B1DAA-A0D7-419E-9326-425DD902A493}" srcOrd="1" destOrd="0" presId="urn:microsoft.com/office/officeart/2008/layout/HorizontalMultiLevelHierarchy"/>
    <dgm:cxn modelId="{4BE2794F-3CB7-4809-8B84-88EC0C30934C}" srcId="{DD7F62D8-FF8F-4887-B023-A508450BA290}" destId="{F82FA824-20A3-4F4B-9D1C-844DC08A57F8}" srcOrd="7" destOrd="0" parTransId="{DA159630-BDC1-4D02-90B7-4BA4F21F6E23}" sibTransId="{0C3A0EDE-55AE-42EA-A756-6C4C93B69A49}"/>
    <dgm:cxn modelId="{DCBD7979-B604-4BF7-916E-67496949D2F4}" type="presOf" srcId="{19D4D65E-D30B-4E5D-8E92-5B35A53E7AD1}" destId="{AD3E25BE-7968-4A16-8DC8-087AD68B8C20}" srcOrd="1" destOrd="0" presId="urn:microsoft.com/office/officeart/2008/layout/HorizontalMultiLevelHierarchy"/>
    <dgm:cxn modelId="{FE46067B-2386-41D2-B5E4-8D1DC50CBD26}" type="presOf" srcId="{423C3AAA-DF23-47FC-ACC6-3380D9D5B957}" destId="{9621DC9F-315F-44E5-BCE3-B9A09A5B4362}" srcOrd="0" destOrd="0" presId="urn:microsoft.com/office/officeart/2008/layout/HorizontalMultiLevelHierarchy"/>
    <dgm:cxn modelId="{0304757B-A9C1-4121-8C82-D97FB043901C}" type="presParOf" srcId="{FA1BF58E-4D96-4115-BC53-7DF16B3E271F}" destId="{FE11217D-7350-4E3C-BDC6-DCDBC3ABC387}" srcOrd="0" destOrd="0" presId="urn:microsoft.com/office/officeart/2008/layout/HorizontalMultiLevelHierarchy"/>
    <dgm:cxn modelId="{A3D04B1B-75C3-42D7-900A-025E333B78CD}" type="presParOf" srcId="{FE11217D-7350-4E3C-BDC6-DCDBC3ABC387}" destId="{63F88752-A029-45CC-B531-C0E80ECB8ACD}" srcOrd="0" destOrd="0" presId="urn:microsoft.com/office/officeart/2008/layout/HorizontalMultiLevelHierarchy"/>
    <dgm:cxn modelId="{3D4E4967-5124-411D-8352-3D5EFA6F7F02}" type="presParOf" srcId="{FE11217D-7350-4E3C-BDC6-DCDBC3ABC387}" destId="{BEDEF57D-D1F8-447D-B29A-EEA6C555859D}" srcOrd="1" destOrd="0" presId="urn:microsoft.com/office/officeart/2008/layout/HorizontalMultiLevelHierarchy"/>
    <dgm:cxn modelId="{4B9E7D80-64C4-42C1-BD8C-0D7F5183469B}" type="presParOf" srcId="{BEDEF57D-D1F8-447D-B29A-EEA6C555859D}" destId="{2F2824F7-1968-4086-8D61-43CC81404FC1}" srcOrd="0" destOrd="0" presId="urn:microsoft.com/office/officeart/2008/layout/HorizontalMultiLevelHierarchy"/>
    <dgm:cxn modelId="{675EFBF4-A38B-4A6C-A072-F1F0BBDF478E}" type="presParOf" srcId="{2F2824F7-1968-4086-8D61-43CC81404FC1}" destId="{AD3E25BE-7968-4A16-8DC8-087AD68B8C20}" srcOrd="0" destOrd="0" presId="urn:microsoft.com/office/officeart/2008/layout/HorizontalMultiLevelHierarchy"/>
    <dgm:cxn modelId="{9A5B5C81-3228-4D57-9F91-B74948D65F15}" type="presParOf" srcId="{BEDEF57D-D1F8-447D-B29A-EEA6C555859D}" destId="{FABE8F23-102B-4164-876E-4069115EC859}" srcOrd="1" destOrd="0" presId="urn:microsoft.com/office/officeart/2008/layout/HorizontalMultiLevelHierarchy"/>
    <dgm:cxn modelId="{5DEC50B0-79D5-42B6-BC7E-201A0BDD005A}" type="presParOf" srcId="{FABE8F23-102B-4164-876E-4069115EC859}" destId="{657CF74B-FA81-42EF-A456-1183EB25E19E}" srcOrd="0" destOrd="0" presId="urn:microsoft.com/office/officeart/2008/layout/HorizontalMultiLevelHierarchy"/>
    <dgm:cxn modelId="{DA516677-BCEB-4119-9F0C-E3C7E77A27AE}" type="presParOf" srcId="{FABE8F23-102B-4164-876E-4069115EC859}" destId="{FF365DBE-794A-4F0C-936E-86E047B0BA8E}" srcOrd="1" destOrd="0" presId="urn:microsoft.com/office/officeart/2008/layout/HorizontalMultiLevelHierarchy"/>
    <dgm:cxn modelId="{80565AE9-F1A2-4220-A10D-BE243FF46E99}" type="presParOf" srcId="{BEDEF57D-D1F8-447D-B29A-EEA6C555859D}" destId="{CBC42D7F-C419-467F-9E4C-2B6E4801FCA0}" srcOrd="2" destOrd="0" presId="urn:microsoft.com/office/officeart/2008/layout/HorizontalMultiLevelHierarchy"/>
    <dgm:cxn modelId="{5E8E6574-7B30-44D9-8B9E-A9284A025B1B}" type="presParOf" srcId="{CBC42D7F-C419-467F-9E4C-2B6E4801FCA0}" destId="{00967EC0-737D-4B0D-BD7F-958A2FDBBA3B}" srcOrd="0" destOrd="0" presId="urn:microsoft.com/office/officeart/2008/layout/HorizontalMultiLevelHierarchy"/>
    <dgm:cxn modelId="{7EC93E26-1677-4E16-A114-82B3107BC8C8}" type="presParOf" srcId="{BEDEF57D-D1F8-447D-B29A-EEA6C555859D}" destId="{D08C0A8C-44C7-4306-A439-214A2E044523}" srcOrd="3" destOrd="0" presId="urn:microsoft.com/office/officeart/2008/layout/HorizontalMultiLevelHierarchy"/>
    <dgm:cxn modelId="{F9C82BD5-C126-430D-B663-A5ABDD4DDBAF}" type="presParOf" srcId="{D08C0A8C-44C7-4306-A439-214A2E044523}" destId="{AFA6AE3A-59E9-4DB3-8167-5E201C730919}" srcOrd="0" destOrd="0" presId="urn:microsoft.com/office/officeart/2008/layout/HorizontalMultiLevelHierarchy"/>
    <dgm:cxn modelId="{7D297E63-7BBC-4742-98ED-AFF68C890DA9}" type="presParOf" srcId="{D08C0A8C-44C7-4306-A439-214A2E044523}" destId="{98D21888-F8FF-40C7-A3F4-C134BB176DE4}" srcOrd="1" destOrd="0" presId="urn:microsoft.com/office/officeart/2008/layout/HorizontalMultiLevelHierarchy"/>
    <dgm:cxn modelId="{F92663BA-CEE0-4D14-8DF4-C8D2AA53F4E3}" type="presParOf" srcId="{BEDEF57D-D1F8-447D-B29A-EEA6C555859D}" destId="{4B6C976F-B22C-4DB5-843D-C1526FD0D8B1}" srcOrd="4" destOrd="0" presId="urn:microsoft.com/office/officeart/2008/layout/HorizontalMultiLevelHierarchy"/>
    <dgm:cxn modelId="{D8C0DE9E-E994-4D8B-AD96-09FC49887F38}" type="presParOf" srcId="{4B6C976F-B22C-4DB5-843D-C1526FD0D8B1}" destId="{C95DC3F1-AB99-4278-90AE-731201B3725B}" srcOrd="0" destOrd="0" presId="urn:microsoft.com/office/officeart/2008/layout/HorizontalMultiLevelHierarchy"/>
    <dgm:cxn modelId="{336A4224-0DE3-4E53-8320-BA9A31239102}" type="presParOf" srcId="{BEDEF57D-D1F8-447D-B29A-EEA6C555859D}" destId="{E1C96F2B-7B6F-4CEF-B1EE-ABBA9731A41B}" srcOrd="5" destOrd="0" presId="urn:microsoft.com/office/officeart/2008/layout/HorizontalMultiLevelHierarchy"/>
    <dgm:cxn modelId="{8ECF13A2-437B-4DED-875B-45C3F2509A26}" type="presParOf" srcId="{E1C96F2B-7B6F-4CEF-B1EE-ABBA9731A41B}" destId="{156C7F0E-343A-4761-889C-EFCE2D723853}" srcOrd="0" destOrd="0" presId="urn:microsoft.com/office/officeart/2008/layout/HorizontalMultiLevelHierarchy"/>
    <dgm:cxn modelId="{DF8B2B50-9AE6-40AF-9704-D60C8EA07ED5}" type="presParOf" srcId="{E1C96F2B-7B6F-4CEF-B1EE-ABBA9731A41B}" destId="{9A433373-006A-4A3C-8226-8909C0C8867D}" srcOrd="1" destOrd="0" presId="urn:microsoft.com/office/officeart/2008/layout/HorizontalMultiLevelHierarchy"/>
    <dgm:cxn modelId="{D8A0B986-7624-46DA-98BA-3D4DACDD2D7B}" type="presParOf" srcId="{BEDEF57D-D1F8-447D-B29A-EEA6C555859D}" destId="{A8918021-4B9A-4791-9257-A6B6BEA8E5C0}" srcOrd="6" destOrd="0" presId="urn:microsoft.com/office/officeart/2008/layout/HorizontalMultiLevelHierarchy"/>
    <dgm:cxn modelId="{1A1E9BA0-B502-4E76-9A9F-31727BD56BDA}" type="presParOf" srcId="{A8918021-4B9A-4791-9257-A6B6BEA8E5C0}" destId="{F78B1DAA-A0D7-419E-9326-425DD902A493}" srcOrd="0" destOrd="0" presId="urn:microsoft.com/office/officeart/2008/layout/HorizontalMultiLevelHierarchy"/>
    <dgm:cxn modelId="{81516666-F87C-4A08-8974-1D65B0BC75FC}" type="presParOf" srcId="{BEDEF57D-D1F8-447D-B29A-EEA6C555859D}" destId="{06FE2A86-FD9B-4D56-A476-0F8AE2E2F9EB}" srcOrd="7" destOrd="0" presId="urn:microsoft.com/office/officeart/2008/layout/HorizontalMultiLevelHierarchy"/>
    <dgm:cxn modelId="{3DB6BA57-9C74-4462-B048-787B0A88F247}" type="presParOf" srcId="{06FE2A86-FD9B-4D56-A476-0F8AE2E2F9EB}" destId="{9621DC9F-315F-44E5-BCE3-B9A09A5B4362}" srcOrd="0" destOrd="0" presId="urn:microsoft.com/office/officeart/2008/layout/HorizontalMultiLevelHierarchy"/>
    <dgm:cxn modelId="{EB3C2570-711D-40F4-9EA6-3E2EEE88F88D}" type="presParOf" srcId="{06FE2A86-FD9B-4D56-A476-0F8AE2E2F9EB}" destId="{67C5E82D-C1B7-4F4A-8FC3-F4A93E580775}" srcOrd="1" destOrd="0" presId="urn:microsoft.com/office/officeart/2008/layout/HorizontalMultiLevelHierarchy"/>
    <dgm:cxn modelId="{2900798E-4F13-486D-8871-8A396544D338}" type="presParOf" srcId="{BEDEF57D-D1F8-447D-B29A-EEA6C555859D}" destId="{CD1A2122-CD81-4AF6-BC69-18373085F7B6}" srcOrd="8" destOrd="0" presId="urn:microsoft.com/office/officeart/2008/layout/HorizontalMultiLevelHierarchy"/>
    <dgm:cxn modelId="{D9D821F4-0DA7-4900-B018-FF3B259F2D68}" type="presParOf" srcId="{CD1A2122-CD81-4AF6-BC69-18373085F7B6}" destId="{4E9A6810-FC45-42EE-8300-E536448EE93C}" srcOrd="0" destOrd="0" presId="urn:microsoft.com/office/officeart/2008/layout/HorizontalMultiLevelHierarchy"/>
    <dgm:cxn modelId="{E404D0A3-2089-4650-916B-9C72215CDC5F}" type="presParOf" srcId="{BEDEF57D-D1F8-447D-B29A-EEA6C555859D}" destId="{AA05B899-C4DB-4B75-94F2-B5A8B417ED49}" srcOrd="9" destOrd="0" presId="urn:microsoft.com/office/officeart/2008/layout/HorizontalMultiLevelHierarchy"/>
    <dgm:cxn modelId="{6F5FF1E2-59FB-4CB5-88CE-F5DFCAE09291}" type="presParOf" srcId="{AA05B899-C4DB-4B75-94F2-B5A8B417ED49}" destId="{BF7118E7-82A5-4B7A-9C49-E01E38BECA23}" srcOrd="0" destOrd="0" presId="urn:microsoft.com/office/officeart/2008/layout/HorizontalMultiLevelHierarchy"/>
    <dgm:cxn modelId="{87242F6C-0AA8-4BF6-9CB9-DC5EA826192D}" type="presParOf" srcId="{AA05B899-C4DB-4B75-94F2-B5A8B417ED49}" destId="{A4CE18D3-8992-4CC0-8A93-8AB4F292CE06}" srcOrd="1" destOrd="0" presId="urn:microsoft.com/office/officeart/2008/layout/HorizontalMultiLevelHierarchy"/>
    <dgm:cxn modelId="{3861386D-C37B-40B6-9C29-0BC22000E12F}" type="presParOf" srcId="{BEDEF57D-D1F8-447D-B29A-EEA6C555859D}" destId="{7F95EF74-4164-4FAB-BAE5-B4F056454AE7}" srcOrd="10" destOrd="0" presId="urn:microsoft.com/office/officeart/2008/layout/HorizontalMultiLevelHierarchy"/>
    <dgm:cxn modelId="{2A3936C6-67C0-4439-B76E-0516475256D7}" type="presParOf" srcId="{7F95EF74-4164-4FAB-BAE5-B4F056454AE7}" destId="{D921FFAB-CD5F-48D3-AF28-E429A30FDB5B}" srcOrd="0" destOrd="0" presId="urn:microsoft.com/office/officeart/2008/layout/HorizontalMultiLevelHierarchy"/>
    <dgm:cxn modelId="{7C032E18-8FFA-492B-B369-C7A0BE0F886C}" type="presParOf" srcId="{BEDEF57D-D1F8-447D-B29A-EEA6C555859D}" destId="{DB01820E-65B0-4678-A463-771F90B39484}" srcOrd="11" destOrd="0" presId="urn:microsoft.com/office/officeart/2008/layout/HorizontalMultiLevelHierarchy"/>
    <dgm:cxn modelId="{0BC60FC6-0717-4D91-AB2A-D1A3269EB456}" type="presParOf" srcId="{DB01820E-65B0-4678-A463-771F90B39484}" destId="{5311C2D0-CEC1-4F27-BAC4-7EA16FAD0BE6}" srcOrd="0" destOrd="0" presId="urn:microsoft.com/office/officeart/2008/layout/HorizontalMultiLevelHierarchy"/>
    <dgm:cxn modelId="{C99D033C-98C4-44B3-A6D4-6881A5688918}" type="presParOf" srcId="{DB01820E-65B0-4678-A463-771F90B39484}" destId="{E3A19D01-FE29-4A2D-ACE8-4762F5480F9E}" srcOrd="1" destOrd="0" presId="urn:microsoft.com/office/officeart/2008/layout/HorizontalMultiLevelHierarchy"/>
    <dgm:cxn modelId="{D3CB5478-2B03-490D-A780-33C2EA92AD62}" type="presParOf" srcId="{BEDEF57D-D1F8-447D-B29A-EEA6C555859D}" destId="{79C30EB9-E9F0-4C8F-8247-BCD29EE0A3EF}" srcOrd="12" destOrd="0" presId="urn:microsoft.com/office/officeart/2008/layout/HorizontalMultiLevelHierarchy"/>
    <dgm:cxn modelId="{466440F4-7512-476B-AFCA-50FBBB6DE3D2}" type="presParOf" srcId="{79C30EB9-E9F0-4C8F-8247-BCD29EE0A3EF}" destId="{48D6222E-A299-402E-8867-8C0DA78F1573}" srcOrd="0" destOrd="0" presId="urn:microsoft.com/office/officeart/2008/layout/HorizontalMultiLevelHierarchy"/>
    <dgm:cxn modelId="{A97C4E74-13E5-4C03-9B87-33B279AFA532}" type="presParOf" srcId="{BEDEF57D-D1F8-447D-B29A-EEA6C555859D}" destId="{46A38451-B533-422E-A269-F70FC84128A0}" srcOrd="13" destOrd="0" presId="urn:microsoft.com/office/officeart/2008/layout/HorizontalMultiLevelHierarchy"/>
    <dgm:cxn modelId="{B8C26D59-3FB6-4062-8D33-168CD01BB2FB}" type="presParOf" srcId="{46A38451-B533-422E-A269-F70FC84128A0}" destId="{F55A65F6-A0EF-456E-9C5B-BB5385A19D31}" srcOrd="0" destOrd="0" presId="urn:microsoft.com/office/officeart/2008/layout/HorizontalMultiLevelHierarchy"/>
    <dgm:cxn modelId="{AD700E7D-9E6D-452A-A0B4-A3F7D793A5A1}" type="presParOf" srcId="{46A38451-B533-422E-A269-F70FC84128A0}" destId="{F9501B0D-9CD5-4B68-8D3D-AD25382AAD2D}" srcOrd="1" destOrd="0" presId="urn:microsoft.com/office/officeart/2008/layout/HorizontalMultiLevelHierarchy"/>
    <dgm:cxn modelId="{C1CE0CD2-8EAC-47DC-B3DB-63D0A654170C}" type="presParOf" srcId="{BEDEF57D-D1F8-447D-B29A-EEA6C555859D}" destId="{D8B6E5BB-0160-4E21-BCDE-7F62D501F2CA}" srcOrd="14" destOrd="0" presId="urn:microsoft.com/office/officeart/2008/layout/HorizontalMultiLevelHierarchy"/>
    <dgm:cxn modelId="{1DF06363-4309-4ABF-B16B-BF90DFC7B257}" type="presParOf" srcId="{D8B6E5BB-0160-4E21-BCDE-7F62D501F2CA}" destId="{137ACAE9-31E7-4D7A-917D-4F12262D2054}" srcOrd="0" destOrd="0" presId="urn:microsoft.com/office/officeart/2008/layout/HorizontalMultiLevelHierarchy"/>
    <dgm:cxn modelId="{FBCCA200-C242-4B7C-A51A-2572014E92DE}" type="presParOf" srcId="{BEDEF57D-D1F8-447D-B29A-EEA6C555859D}" destId="{80798D1A-F049-4B82-A15D-107151379E38}" srcOrd="15" destOrd="0" presId="urn:microsoft.com/office/officeart/2008/layout/HorizontalMultiLevelHierarchy"/>
    <dgm:cxn modelId="{5323A38D-EEB3-46F8-9553-2DBE0F0AB87C}" type="presParOf" srcId="{80798D1A-F049-4B82-A15D-107151379E38}" destId="{D715C049-537F-4178-90B6-B87DAE57BB6E}" srcOrd="0" destOrd="0" presId="urn:microsoft.com/office/officeart/2008/layout/HorizontalMultiLevelHierarchy"/>
    <dgm:cxn modelId="{75E978BE-8FAA-443A-B46E-78BAC3D1383E}" type="presParOf" srcId="{80798D1A-F049-4B82-A15D-107151379E38}" destId="{63A7F6AB-4782-42FC-A05F-DEFF35E394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3D4F24-AFAC-4658-9C4C-EDA3FFA27D01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D7F62D8-FF8F-4887-B023-A508450BA290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800" b="1" dirty="0" smtClean="0"/>
            <a:t>Fokozott biztonságú elektronikus aláírás</a:t>
          </a:r>
          <a:endParaRPr lang="hu-HU" sz="2800" b="1" dirty="0"/>
        </a:p>
      </dgm:t>
    </dgm:pt>
    <dgm:pt modelId="{94FE0D4A-D93A-425F-BAE5-627238272894}" type="parTrans" cxnId="{AA586982-8375-46E6-A4AB-5AFEDF8F37A7}">
      <dgm:prSet/>
      <dgm:spPr/>
      <dgm:t>
        <a:bodyPr/>
        <a:lstStyle/>
        <a:p>
          <a:endParaRPr lang="hu-HU"/>
        </a:p>
      </dgm:t>
    </dgm:pt>
    <dgm:pt modelId="{614E1F22-CE52-4A92-B150-F1EE244A53BB}" type="sibTrans" cxnId="{AA586982-8375-46E6-A4AB-5AFEDF8F37A7}">
      <dgm:prSet/>
      <dgm:spPr/>
      <dgm:t>
        <a:bodyPr/>
        <a:lstStyle/>
        <a:p>
          <a:endParaRPr lang="hu-HU"/>
        </a:p>
      </dgm:t>
    </dgm:pt>
    <dgm:pt modelId="{21ADF0C5-EA5D-4850-A661-DE3334EA9707}">
      <dgm:prSet phldrT="[Szöveg]" custT="1"/>
      <dgm:spPr/>
      <dgm:t>
        <a:bodyPr/>
        <a:lstStyle/>
        <a:p>
          <a:pPr>
            <a:spcAft>
              <a:spcPts val="0"/>
            </a:spcAft>
          </a:pPr>
          <a:r>
            <a:rPr lang="hu-HU" sz="2400" b="1" dirty="0" smtClean="0"/>
            <a:t>kinevezés</a:t>
          </a:r>
          <a:endParaRPr lang="hu-HU" sz="2400" b="1" dirty="0"/>
        </a:p>
      </dgm:t>
    </dgm:pt>
    <dgm:pt modelId="{19D4D65E-D30B-4E5D-8E92-5B35A53E7AD1}" type="parTrans" cxnId="{C2A256C4-0248-40F7-9948-FB3AD08D5FDD}">
      <dgm:prSet/>
      <dgm:spPr/>
      <dgm:t>
        <a:bodyPr/>
        <a:lstStyle/>
        <a:p>
          <a:endParaRPr lang="hu-HU"/>
        </a:p>
      </dgm:t>
    </dgm:pt>
    <dgm:pt modelId="{F4BA07F1-991D-437F-9B2E-1A30D41FEF1C}" type="sibTrans" cxnId="{C2A256C4-0248-40F7-9948-FB3AD08D5FDD}">
      <dgm:prSet/>
      <dgm:spPr/>
      <dgm:t>
        <a:bodyPr/>
        <a:lstStyle/>
        <a:p>
          <a:endParaRPr lang="hu-HU"/>
        </a:p>
      </dgm:t>
    </dgm:pt>
    <dgm:pt modelId="{C6AB827F-9C06-44B4-9504-EE7A1EB2E47B}">
      <dgm:prSet phldrT="[Szöveg]" custT="1"/>
      <dgm:spPr/>
      <dgm:t>
        <a:bodyPr/>
        <a:lstStyle/>
        <a:p>
          <a:r>
            <a:rPr lang="hu-HU" sz="2400" b="1" dirty="0" smtClean="0"/>
            <a:t>kinevezés módosítása</a:t>
          </a:r>
          <a:endParaRPr lang="hu-HU" sz="2400" b="1" dirty="0"/>
        </a:p>
      </dgm:t>
    </dgm:pt>
    <dgm:pt modelId="{43DEFC96-041A-4617-B9EE-4C25E39B6677}" type="parTrans" cxnId="{A319DDE1-47C7-47D1-A656-9C6896CA85D2}">
      <dgm:prSet/>
      <dgm:spPr/>
      <dgm:t>
        <a:bodyPr/>
        <a:lstStyle/>
        <a:p>
          <a:endParaRPr lang="hu-HU"/>
        </a:p>
      </dgm:t>
    </dgm:pt>
    <dgm:pt modelId="{0EDE52FA-E57D-43B6-9895-4819C523D5A0}" type="sibTrans" cxnId="{A319DDE1-47C7-47D1-A656-9C6896CA85D2}">
      <dgm:prSet/>
      <dgm:spPr/>
      <dgm:t>
        <a:bodyPr/>
        <a:lstStyle/>
        <a:p>
          <a:endParaRPr lang="hu-HU"/>
        </a:p>
      </dgm:t>
    </dgm:pt>
    <dgm:pt modelId="{AF8080DB-3619-4548-84F3-3F756A576D97}">
      <dgm:prSet phldrT="[Szöveg]" custT="1"/>
      <dgm:spPr/>
      <dgm:t>
        <a:bodyPr/>
        <a:lstStyle/>
        <a:p>
          <a:r>
            <a:rPr lang="hu-HU" sz="2400" b="1" dirty="0" smtClean="0"/>
            <a:t>jogviszony megszüntetése </a:t>
          </a:r>
        </a:p>
      </dgm:t>
    </dgm:pt>
    <dgm:pt modelId="{735B5A1C-EC86-44FC-84A1-990CFEC5892D}" type="parTrans" cxnId="{D62E7D1B-E7D2-440F-A183-4E8B80D4BB79}">
      <dgm:prSet/>
      <dgm:spPr/>
      <dgm:t>
        <a:bodyPr/>
        <a:lstStyle/>
        <a:p>
          <a:endParaRPr lang="hu-HU"/>
        </a:p>
      </dgm:t>
    </dgm:pt>
    <dgm:pt modelId="{751E8ADA-5028-4FD9-9B94-723755814D24}" type="sibTrans" cxnId="{D62E7D1B-E7D2-440F-A183-4E8B80D4BB79}">
      <dgm:prSet/>
      <dgm:spPr/>
      <dgm:t>
        <a:bodyPr/>
        <a:lstStyle/>
        <a:p>
          <a:endParaRPr lang="hu-HU"/>
        </a:p>
      </dgm:t>
    </dgm:pt>
    <dgm:pt modelId="{8BFB788C-4611-45A8-BA47-37FA7762652C}">
      <dgm:prSet custT="1"/>
      <dgm:spPr/>
      <dgm:t>
        <a:bodyPr/>
        <a:lstStyle/>
        <a:p>
          <a:r>
            <a:rPr lang="hu-HU" sz="2400" b="1" dirty="0" smtClean="0"/>
            <a:t>fegyelmi, kártérítési, sérelemdíj megfizetése ügyében hozott határozat</a:t>
          </a:r>
          <a:endParaRPr lang="hu-HU" sz="2400" b="1" dirty="0"/>
        </a:p>
      </dgm:t>
    </dgm:pt>
    <dgm:pt modelId="{797588B5-5639-432A-92E4-CE3A9A995F07}" type="parTrans" cxnId="{13121F1D-A3C6-4837-B493-4D1411A05A4A}">
      <dgm:prSet/>
      <dgm:spPr/>
      <dgm:t>
        <a:bodyPr/>
        <a:lstStyle/>
        <a:p>
          <a:endParaRPr lang="hu-HU"/>
        </a:p>
      </dgm:t>
    </dgm:pt>
    <dgm:pt modelId="{0463BD46-1E1D-46ED-8BBB-7DCBA9C8E4E9}" type="sibTrans" cxnId="{13121F1D-A3C6-4837-B493-4D1411A05A4A}">
      <dgm:prSet/>
      <dgm:spPr/>
      <dgm:t>
        <a:bodyPr/>
        <a:lstStyle/>
        <a:p>
          <a:endParaRPr lang="hu-HU"/>
        </a:p>
      </dgm:t>
    </dgm:pt>
    <dgm:pt modelId="{423C3AAA-DF23-47FC-ACC6-3380D9D5B957}">
      <dgm:prSet custT="1"/>
      <dgm:spPr/>
      <dgm:t>
        <a:bodyPr/>
        <a:lstStyle/>
        <a:p>
          <a:r>
            <a:rPr lang="hu-HU" sz="2400" b="1" dirty="0" smtClean="0"/>
            <a:t>összeférhetetlenség megszüntetésére felszólítása</a:t>
          </a:r>
          <a:endParaRPr lang="hu-HU" sz="2400" b="1" dirty="0"/>
        </a:p>
      </dgm:t>
    </dgm:pt>
    <dgm:pt modelId="{1000DE83-4AD9-4F5B-A693-CF4C137AB510}" type="parTrans" cxnId="{FC4691F6-197B-4431-9756-085A5A0A4592}">
      <dgm:prSet/>
      <dgm:spPr/>
      <dgm:t>
        <a:bodyPr/>
        <a:lstStyle/>
        <a:p>
          <a:endParaRPr lang="hu-HU"/>
        </a:p>
      </dgm:t>
    </dgm:pt>
    <dgm:pt modelId="{5D339E92-C59C-45F5-9072-754C0D882101}" type="sibTrans" cxnId="{FC4691F6-197B-4431-9756-085A5A0A4592}">
      <dgm:prSet/>
      <dgm:spPr/>
      <dgm:t>
        <a:bodyPr/>
        <a:lstStyle/>
        <a:p>
          <a:endParaRPr lang="hu-HU"/>
        </a:p>
      </dgm:t>
    </dgm:pt>
    <dgm:pt modelId="{743FEBB1-549B-493A-B057-8F5645C2D3D7}">
      <dgm:prSet custT="1"/>
      <dgm:spPr/>
      <dgm:t>
        <a:bodyPr/>
        <a:lstStyle/>
        <a:p>
          <a:r>
            <a:rPr lang="hu-HU" sz="2400" b="1" dirty="0" smtClean="0"/>
            <a:t>fizetési felszólítás</a:t>
          </a:r>
          <a:endParaRPr lang="hu-HU" sz="2400" b="1" dirty="0"/>
        </a:p>
      </dgm:t>
    </dgm:pt>
    <dgm:pt modelId="{EF57655E-438B-4988-94D8-B9FE369855E9}" type="parTrans" cxnId="{8E0053C3-E592-41C1-A67A-B457D30ECAD6}">
      <dgm:prSet/>
      <dgm:spPr/>
      <dgm:t>
        <a:bodyPr/>
        <a:lstStyle/>
        <a:p>
          <a:endParaRPr lang="hu-HU"/>
        </a:p>
      </dgm:t>
    </dgm:pt>
    <dgm:pt modelId="{F1091879-629D-437F-9E8E-0E532C2233DB}" type="sibTrans" cxnId="{8E0053C3-E592-41C1-A67A-B457D30ECAD6}">
      <dgm:prSet/>
      <dgm:spPr/>
      <dgm:t>
        <a:bodyPr/>
        <a:lstStyle/>
        <a:p>
          <a:endParaRPr lang="hu-HU"/>
        </a:p>
      </dgm:t>
    </dgm:pt>
    <dgm:pt modelId="{FA1BF58E-4D96-4115-BC53-7DF16B3E271F}" type="pres">
      <dgm:prSet presAssocID="{7A3D4F24-AFAC-4658-9C4C-EDA3FFA27D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11217D-7350-4E3C-BDC6-DCDBC3ABC387}" type="pres">
      <dgm:prSet presAssocID="{DD7F62D8-FF8F-4887-B023-A508450BA290}" presName="root1" presStyleCnt="0"/>
      <dgm:spPr/>
    </dgm:pt>
    <dgm:pt modelId="{63F88752-A029-45CC-B531-C0E80ECB8ACD}" type="pres">
      <dgm:prSet presAssocID="{DD7F62D8-FF8F-4887-B023-A508450BA290}" presName="LevelOneTextNode" presStyleLbl="node0" presStyleIdx="0" presStyleCnt="1" custScaleX="168745" custLinFactNeighborX="-14829" custLinFactNeighborY="70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EDEF57D-D1F8-447D-B29A-EEA6C555859D}" type="pres">
      <dgm:prSet presAssocID="{DD7F62D8-FF8F-4887-B023-A508450BA290}" presName="level2hierChild" presStyleCnt="0"/>
      <dgm:spPr/>
    </dgm:pt>
    <dgm:pt modelId="{2F2824F7-1968-4086-8D61-43CC81404FC1}" type="pres">
      <dgm:prSet presAssocID="{19D4D65E-D30B-4E5D-8E92-5B35A53E7AD1}" presName="conn2-1" presStyleLbl="parChTrans1D2" presStyleIdx="0" presStyleCnt="6"/>
      <dgm:spPr/>
      <dgm:t>
        <a:bodyPr/>
        <a:lstStyle/>
        <a:p>
          <a:endParaRPr lang="hu-HU"/>
        </a:p>
      </dgm:t>
    </dgm:pt>
    <dgm:pt modelId="{AD3E25BE-7968-4A16-8DC8-087AD68B8C20}" type="pres">
      <dgm:prSet presAssocID="{19D4D65E-D30B-4E5D-8E92-5B35A53E7AD1}" presName="connTx" presStyleLbl="parChTrans1D2" presStyleIdx="0" presStyleCnt="6"/>
      <dgm:spPr/>
      <dgm:t>
        <a:bodyPr/>
        <a:lstStyle/>
        <a:p>
          <a:endParaRPr lang="hu-HU"/>
        </a:p>
      </dgm:t>
    </dgm:pt>
    <dgm:pt modelId="{FABE8F23-102B-4164-876E-4069115EC859}" type="pres">
      <dgm:prSet presAssocID="{21ADF0C5-EA5D-4850-A661-DE3334EA9707}" presName="root2" presStyleCnt="0"/>
      <dgm:spPr/>
    </dgm:pt>
    <dgm:pt modelId="{657CF74B-FA81-42EF-A456-1183EB25E19E}" type="pres">
      <dgm:prSet presAssocID="{21ADF0C5-EA5D-4850-A661-DE3334EA9707}" presName="LevelTwoTextNode" presStyleLbl="node2" presStyleIdx="0" presStyleCnt="6" custScaleX="21979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365DBE-794A-4F0C-936E-86E047B0BA8E}" type="pres">
      <dgm:prSet presAssocID="{21ADF0C5-EA5D-4850-A661-DE3334EA9707}" presName="level3hierChild" presStyleCnt="0"/>
      <dgm:spPr/>
    </dgm:pt>
    <dgm:pt modelId="{CBC42D7F-C419-467F-9E4C-2B6E4801FCA0}" type="pres">
      <dgm:prSet presAssocID="{43DEFC96-041A-4617-B9EE-4C25E39B6677}" presName="conn2-1" presStyleLbl="parChTrans1D2" presStyleIdx="1" presStyleCnt="6"/>
      <dgm:spPr/>
      <dgm:t>
        <a:bodyPr/>
        <a:lstStyle/>
        <a:p>
          <a:endParaRPr lang="hu-HU"/>
        </a:p>
      </dgm:t>
    </dgm:pt>
    <dgm:pt modelId="{00967EC0-737D-4B0D-BD7F-958A2FDBBA3B}" type="pres">
      <dgm:prSet presAssocID="{43DEFC96-041A-4617-B9EE-4C25E39B6677}" presName="connTx" presStyleLbl="parChTrans1D2" presStyleIdx="1" presStyleCnt="6"/>
      <dgm:spPr/>
      <dgm:t>
        <a:bodyPr/>
        <a:lstStyle/>
        <a:p>
          <a:endParaRPr lang="hu-HU"/>
        </a:p>
      </dgm:t>
    </dgm:pt>
    <dgm:pt modelId="{D08C0A8C-44C7-4306-A439-214A2E044523}" type="pres">
      <dgm:prSet presAssocID="{C6AB827F-9C06-44B4-9504-EE7A1EB2E47B}" presName="root2" presStyleCnt="0"/>
      <dgm:spPr/>
    </dgm:pt>
    <dgm:pt modelId="{AFA6AE3A-59E9-4DB3-8167-5E201C730919}" type="pres">
      <dgm:prSet presAssocID="{C6AB827F-9C06-44B4-9504-EE7A1EB2E47B}" presName="LevelTwoTextNode" presStyleLbl="node2" presStyleIdx="1" presStyleCnt="6" custScaleX="216842" custScaleY="10955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8D21888-F8FF-40C7-A3F4-C134BB176DE4}" type="pres">
      <dgm:prSet presAssocID="{C6AB827F-9C06-44B4-9504-EE7A1EB2E47B}" presName="level3hierChild" presStyleCnt="0"/>
      <dgm:spPr/>
    </dgm:pt>
    <dgm:pt modelId="{4B6C976F-B22C-4DB5-843D-C1526FD0D8B1}" type="pres">
      <dgm:prSet presAssocID="{735B5A1C-EC86-44FC-84A1-990CFEC5892D}" presName="conn2-1" presStyleLbl="parChTrans1D2" presStyleIdx="2" presStyleCnt="6"/>
      <dgm:spPr/>
      <dgm:t>
        <a:bodyPr/>
        <a:lstStyle/>
        <a:p>
          <a:endParaRPr lang="hu-HU"/>
        </a:p>
      </dgm:t>
    </dgm:pt>
    <dgm:pt modelId="{C95DC3F1-AB99-4278-90AE-731201B3725B}" type="pres">
      <dgm:prSet presAssocID="{735B5A1C-EC86-44FC-84A1-990CFEC5892D}" presName="connTx" presStyleLbl="parChTrans1D2" presStyleIdx="2" presStyleCnt="6"/>
      <dgm:spPr/>
      <dgm:t>
        <a:bodyPr/>
        <a:lstStyle/>
        <a:p>
          <a:endParaRPr lang="hu-HU"/>
        </a:p>
      </dgm:t>
    </dgm:pt>
    <dgm:pt modelId="{E1C96F2B-7B6F-4CEF-B1EE-ABBA9731A41B}" type="pres">
      <dgm:prSet presAssocID="{AF8080DB-3619-4548-84F3-3F756A576D97}" presName="root2" presStyleCnt="0"/>
      <dgm:spPr/>
    </dgm:pt>
    <dgm:pt modelId="{156C7F0E-343A-4761-889C-EFCE2D723853}" type="pres">
      <dgm:prSet presAssocID="{AF8080DB-3619-4548-84F3-3F756A576D97}" presName="LevelTwoTextNode" presStyleLbl="node2" presStyleIdx="2" presStyleCnt="6" custScaleX="21979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A433373-006A-4A3C-8226-8909C0C8867D}" type="pres">
      <dgm:prSet presAssocID="{AF8080DB-3619-4548-84F3-3F756A576D97}" presName="level3hierChild" presStyleCnt="0"/>
      <dgm:spPr/>
    </dgm:pt>
    <dgm:pt modelId="{A8918021-4B9A-4791-9257-A6B6BEA8E5C0}" type="pres">
      <dgm:prSet presAssocID="{1000DE83-4AD9-4F5B-A693-CF4C137AB510}" presName="conn2-1" presStyleLbl="parChTrans1D2" presStyleIdx="3" presStyleCnt="6"/>
      <dgm:spPr/>
      <dgm:t>
        <a:bodyPr/>
        <a:lstStyle/>
        <a:p>
          <a:endParaRPr lang="hu-HU"/>
        </a:p>
      </dgm:t>
    </dgm:pt>
    <dgm:pt modelId="{F78B1DAA-A0D7-419E-9326-425DD902A493}" type="pres">
      <dgm:prSet presAssocID="{1000DE83-4AD9-4F5B-A693-CF4C137AB510}" presName="connTx" presStyleLbl="parChTrans1D2" presStyleIdx="3" presStyleCnt="6"/>
      <dgm:spPr/>
      <dgm:t>
        <a:bodyPr/>
        <a:lstStyle/>
        <a:p>
          <a:endParaRPr lang="hu-HU"/>
        </a:p>
      </dgm:t>
    </dgm:pt>
    <dgm:pt modelId="{06FE2A86-FD9B-4D56-A476-0F8AE2E2F9EB}" type="pres">
      <dgm:prSet presAssocID="{423C3AAA-DF23-47FC-ACC6-3380D9D5B957}" presName="root2" presStyleCnt="0"/>
      <dgm:spPr/>
    </dgm:pt>
    <dgm:pt modelId="{9621DC9F-315F-44E5-BCE3-B9A09A5B4362}" type="pres">
      <dgm:prSet presAssocID="{423C3AAA-DF23-47FC-ACC6-3380D9D5B957}" presName="LevelTwoTextNode" presStyleLbl="node2" presStyleIdx="3" presStyleCnt="6" custScaleX="218707" custLinFactNeighborX="-469" custLinFactNeighborY="-153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C5E82D-C1B7-4F4A-8FC3-F4A93E580775}" type="pres">
      <dgm:prSet presAssocID="{423C3AAA-DF23-47FC-ACC6-3380D9D5B957}" presName="level3hierChild" presStyleCnt="0"/>
      <dgm:spPr/>
    </dgm:pt>
    <dgm:pt modelId="{CD1A2122-CD81-4AF6-BC69-18373085F7B6}" type="pres">
      <dgm:prSet presAssocID="{797588B5-5639-432A-92E4-CE3A9A995F07}" presName="conn2-1" presStyleLbl="parChTrans1D2" presStyleIdx="4" presStyleCnt="6"/>
      <dgm:spPr/>
      <dgm:t>
        <a:bodyPr/>
        <a:lstStyle/>
        <a:p>
          <a:endParaRPr lang="hu-HU"/>
        </a:p>
      </dgm:t>
    </dgm:pt>
    <dgm:pt modelId="{4E9A6810-FC45-42EE-8300-E536448EE93C}" type="pres">
      <dgm:prSet presAssocID="{797588B5-5639-432A-92E4-CE3A9A995F07}" presName="connTx" presStyleLbl="parChTrans1D2" presStyleIdx="4" presStyleCnt="6"/>
      <dgm:spPr/>
      <dgm:t>
        <a:bodyPr/>
        <a:lstStyle/>
        <a:p>
          <a:endParaRPr lang="hu-HU"/>
        </a:p>
      </dgm:t>
    </dgm:pt>
    <dgm:pt modelId="{AA05B899-C4DB-4B75-94F2-B5A8B417ED49}" type="pres">
      <dgm:prSet presAssocID="{8BFB788C-4611-45A8-BA47-37FA7762652C}" presName="root2" presStyleCnt="0"/>
      <dgm:spPr/>
    </dgm:pt>
    <dgm:pt modelId="{BF7118E7-82A5-4B7A-9C49-E01E38BECA23}" type="pres">
      <dgm:prSet presAssocID="{8BFB788C-4611-45A8-BA47-37FA7762652C}" presName="LevelTwoTextNode" presStyleLbl="node2" presStyleIdx="4" presStyleCnt="6" custScaleX="21733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4CE18D3-8992-4CC0-8A93-8AB4F292CE06}" type="pres">
      <dgm:prSet presAssocID="{8BFB788C-4611-45A8-BA47-37FA7762652C}" presName="level3hierChild" presStyleCnt="0"/>
      <dgm:spPr/>
    </dgm:pt>
    <dgm:pt modelId="{AA39B2FF-28B6-4FC5-8B48-AA24C4071EF9}" type="pres">
      <dgm:prSet presAssocID="{EF57655E-438B-4988-94D8-B9FE369855E9}" presName="conn2-1" presStyleLbl="parChTrans1D2" presStyleIdx="5" presStyleCnt="6"/>
      <dgm:spPr/>
      <dgm:t>
        <a:bodyPr/>
        <a:lstStyle/>
        <a:p>
          <a:endParaRPr lang="hu-HU"/>
        </a:p>
      </dgm:t>
    </dgm:pt>
    <dgm:pt modelId="{A7F82070-815F-48A1-82F8-6322FDC3328E}" type="pres">
      <dgm:prSet presAssocID="{EF57655E-438B-4988-94D8-B9FE369855E9}" presName="connTx" presStyleLbl="parChTrans1D2" presStyleIdx="5" presStyleCnt="6"/>
      <dgm:spPr/>
      <dgm:t>
        <a:bodyPr/>
        <a:lstStyle/>
        <a:p>
          <a:endParaRPr lang="hu-HU"/>
        </a:p>
      </dgm:t>
    </dgm:pt>
    <dgm:pt modelId="{7AEA4A64-C3AD-4C2B-B618-B8D315D2ECC5}" type="pres">
      <dgm:prSet presAssocID="{743FEBB1-549B-493A-B057-8F5645C2D3D7}" presName="root2" presStyleCnt="0"/>
      <dgm:spPr/>
    </dgm:pt>
    <dgm:pt modelId="{DF520C5A-F450-49E0-BD99-3F58EC2FB509}" type="pres">
      <dgm:prSet presAssocID="{743FEBB1-549B-493A-B057-8F5645C2D3D7}" presName="LevelTwoTextNode" presStyleLbl="node2" presStyleIdx="5" presStyleCnt="6" custScaleX="21867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DC708A6-B9C5-48F0-8360-36B6473195EA}" type="pres">
      <dgm:prSet presAssocID="{743FEBB1-549B-493A-B057-8F5645C2D3D7}" presName="level3hierChild" presStyleCnt="0"/>
      <dgm:spPr/>
    </dgm:pt>
  </dgm:ptLst>
  <dgm:cxnLst>
    <dgm:cxn modelId="{C2A256C4-0248-40F7-9948-FB3AD08D5FDD}" srcId="{DD7F62D8-FF8F-4887-B023-A508450BA290}" destId="{21ADF0C5-EA5D-4850-A661-DE3334EA9707}" srcOrd="0" destOrd="0" parTransId="{19D4D65E-D30B-4E5D-8E92-5B35A53E7AD1}" sibTransId="{F4BA07F1-991D-437F-9B2E-1A30D41FEF1C}"/>
    <dgm:cxn modelId="{52E50DF1-62F6-4635-BA5A-E615E9C10B9E}" type="presOf" srcId="{797588B5-5639-432A-92E4-CE3A9A995F07}" destId="{CD1A2122-CD81-4AF6-BC69-18373085F7B6}" srcOrd="0" destOrd="0" presId="urn:microsoft.com/office/officeart/2008/layout/HorizontalMultiLevelHierarchy"/>
    <dgm:cxn modelId="{756AB45C-5385-42D9-8266-2958FA3EB98F}" type="presOf" srcId="{735B5A1C-EC86-44FC-84A1-990CFEC5892D}" destId="{4B6C976F-B22C-4DB5-843D-C1526FD0D8B1}" srcOrd="0" destOrd="0" presId="urn:microsoft.com/office/officeart/2008/layout/HorizontalMultiLevelHierarchy"/>
    <dgm:cxn modelId="{FC4691F6-197B-4431-9756-085A5A0A4592}" srcId="{DD7F62D8-FF8F-4887-B023-A508450BA290}" destId="{423C3AAA-DF23-47FC-ACC6-3380D9D5B957}" srcOrd="3" destOrd="0" parTransId="{1000DE83-4AD9-4F5B-A693-CF4C137AB510}" sibTransId="{5D339E92-C59C-45F5-9072-754C0D882101}"/>
    <dgm:cxn modelId="{A4F9FF58-B5E3-421A-A8D4-EF25DD87AE8C}" type="presOf" srcId="{8BFB788C-4611-45A8-BA47-37FA7762652C}" destId="{BF7118E7-82A5-4B7A-9C49-E01E38BECA23}" srcOrd="0" destOrd="0" presId="urn:microsoft.com/office/officeart/2008/layout/HorizontalMultiLevelHierarchy"/>
    <dgm:cxn modelId="{D2A3BC6C-BB57-4004-9AA4-DF5213825C10}" type="presOf" srcId="{43DEFC96-041A-4617-B9EE-4C25E39B6677}" destId="{CBC42D7F-C419-467F-9E4C-2B6E4801FCA0}" srcOrd="0" destOrd="0" presId="urn:microsoft.com/office/officeart/2008/layout/HorizontalMultiLevelHierarchy"/>
    <dgm:cxn modelId="{2C4F6CA1-E97B-4346-B366-D8858DDD690F}" type="presOf" srcId="{7A3D4F24-AFAC-4658-9C4C-EDA3FFA27D01}" destId="{FA1BF58E-4D96-4115-BC53-7DF16B3E271F}" srcOrd="0" destOrd="0" presId="urn:microsoft.com/office/officeart/2008/layout/HorizontalMultiLevelHierarchy"/>
    <dgm:cxn modelId="{8E0053C3-E592-41C1-A67A-B457D30ECAD6}" srcId="{DD7F62D8-FF8F-4887-B023-A508450BA290}" destId="{743FEBB1-549B-493A-B057-8F5645C2D3D7}" srcOrd="5" destOrd="0" parTransId="{EF57655E-438B-4988-94D8-B9FE369855E9}" sibTransId="{F1091879-629D-437F-9E8E-0E532C2233DB}"/>
    <dgm:cxn modelId="{05AFDDB7-C73B-4D8B-A02B-F7C6DD5CA0B9}" type="presOf" srcId="{C6AB827F-9C06-44B4-9504-EE7A1EB2E47B}" destId="{AFA6AE3A-59E9-4DB3-8167-5E201C730919}" srcOrd="0" destOrd="0" presId="urn:microsoft.com/office/officeart/2008/layout/HorizontalMultiLevelHierarchy"/>
    <dgm:cxn modelId="{304F8DE3-A9EB-410C-8BF4-85D68CB2BE02}" type="presOf" srcId="{21ADF0C5-EA5D-4850-A661-DE3334EA9707}" destId="{657CF74B-FA81-42EF-A456-1183EB25E19E}" srcOrd="0" destOrd="0" presId="urn:microsoft.com/office/officeart/2008/layout/HorizontalMultiLevelHierarchy"/>
    <dgm:cxn modelId="{A319DDE1-47C7-47D1-A656-9C6896CA85D2}" srcId="{DD7F62D8-FF8F-4887-B023-A508450BA290}" destId="{C6AB827F-9C06-44B4-9504-EE7A1EB2E47B}" srcOrd="1" destOrd="0" parTransId="{43DEFC96-041A-4617-B9EE-4C25E39B6677}" sibTransId="{0EDE52FA-E57D-43B6-9895-4819C523D5A0}"/>
    <dgm:cxn modelId="{23DC1A06-1B3E-4009-BEFD-6996EE6C2109}" type="presOf" srcId="{AF8080DB-3619-4548-84F3-3F756A576D97}" destId="{156C7F0E-343A-4761-889C-EFCE2D723853}" srcOrd="0" destOrd="0" presId="urn:microsoft.com/office/officeart/2008/layout/HorizontalMultiLevelHierarchy"/>
    <dgm:cxn modelId="{07D36071-9E2A-487F-986C-00A4EC84F5CF}" type="presOf" srcId="{DD7F62D8-FF8F-4887-B023-A508450BA290}" destId="{63F88752-A029-45CC-B531-C0E80ECB8ACD}" srcOrd="0" destOrd="0" presId="urn:microsoft.com/office/officeart/2008/layout/HorizontalMultiLevelHierarchy"/>
    <dgm:cxn modelId="{FA991A20-1B14-4C07-840B-3220FFBB6F42}" type="presOf" srcId="{EF57655E-438B-4988-94D8-B9FE369855E9}" destId="{A7F82070-815F-48A1-82F8-6322FDC3328E}" srcOrd="1" destOrd="0" presId="urn:microsoft.com/office/officeart/2008/layout/HorizontalMultiLevelHierarchy"/>
    <dgm:cxn modelId="{1BC69050-400E-400B-9D0E-AEC0CFAF57AF}" type="presOf" srcId="{423C3AAA-DF23-47FC-ACC6-3380D9D5B957}" destId="{9621DC9F-315F-44E5-BCE3-B9A09A5B4362}" srcOrd="0" destOrd="0" presId="urn:microsoft.com/office/officeart/2008/layout/HorizontalMultiLevelHierarchy"/>
    <dgm:cxn modelId="{1A3DB460-487A-4021-88E7-1012CBC1B3DE}" type="presOf" srcId="{1000DE83-4AD9-4F5B-A693-CF4C137AB510}" destId="{A8918021-4B9A-4791-9257-A6B6BEA8E5C0}" srcOrd="0" destOrd="0" presId="urn:microsoft.com/office/officeart/2008/layout/HorizontalMultiLevelHierarchy"/>
    <dgm:cxn modelId="{D62E7D1B-E7D2-440F-A183-4E8B80D4BB79}" srcId="{DD7F62D8-FF8F-4887-B023-A508450BA290}" destId="{AF8080DB-3619-4548-84F3-3F756A576D97}" srcOrd="2" destOrd="0" parTransId="{735B5A1C-EC86-44FC-84A1-990CFEC5892D}" sibTransId="{751E8ADA-5028-4FD9-9B94-723755814D24}"/>
    <dgm:cxn modelId="{71655E2D-C931-4064-9F73-52E29EDA3CE7}" type="presOf" srcId="{1000DE83-4AD9-4F5B-A693-CF4C137AB510}" destId="{F78B1DAA-A0D7-419E-9326-425DD902A493}" srcOrd="1" destOrd="0" presId="urn:microsoft.com/office/officeart/2008/layout/HorizontalMultiLevelHierarchy"/>
    <dgm:cxn modelId="{13121F1D-A3C6-4837-B493-4D1411A05A4A}" srcId="{DD7F62D8-FF8F-4887-B023-A508450BA290}" destId="{8BFB788C-4611-45A8-BA47-37FA7762652C}" srcOrd="4" destOrd="0" parTransId="{797588B5-5639-432A-92E4-CE3A9A995F07}" sibTransId="{0463BD46-1E1D-46ED-8BBB-7DCBA9C8E4E9}"/>
    <dgm:cxn modelId="{42605BE4-1B3A-4761-8575-BDA0A1F470B8}" type="presOf" srcId="{43DEFC96-041A-4617-B9EE-4C25E39B6677}" destId="{00967EC0-737D-4B0D-BD7F-958A2FDBBA3B}" srcOrd="1" destOrd="0" presId="urn:microsoft.com/office/officeart/2008/layout/HorizontalMultiLevelHierarchy"/>
    <dgm:cxn modelId="{9C03FC58-2DD0-4DA2-9200-400ED5AE69F5}" type="presOf" srcId="{19D4D65E-D30B-4E5D-8E92-5B35A53E7AD1}" destId="{AD3E25BE-7968-4A16-8DC8-087AD68B8C20}" srcOrd="1" destOrd="0" presId="urn:microsoft.com/office/officeart/2008/layout/HorizontalMultiLevelHierarchy"/>
    <dgm:cxn modelId="{AE3E8F98-51C6-4A60-BF68-61157C27F161}" type="presOf" srcId="{EF57655E-438B-4988-94D8-B9FE369855E9}" destId="{AA39B2FF-28B6-4FC5-8B48-AA24C4071EF9}" srcOrd="0" destOrd="0" presId="urn:microsoft.com/office/officeart/2008/layout/HorizontalMultiLevelHierarchy"/>
    <dgm:cxn modelId="{798C3CF3-C658-44A7-9B8B-440267AFE9FF}" type="presOf" srcId="{797588B5-5639-432A-92E4-CE3A9A995F07}" destId="{4E9A6810-FC45-42EE-8300-E536448EE93C}" srcOrd="1" destOrd="0" presId="urn:microsoft.com/office/officeart/2008/layout/HorizontalMultiLevelHierarchy"/>
    <dgm:cxn modelId="{AA586982-8375-46E6-A4AB-5AFEDF8F37A7}" srcId="{7A3D4F24-AFAC-4658-9C4C-EDA3FFA27D01}" destId="{DD7F62D8-FF8F-4887-B023-A508450BA290}" srcOrd="0" destOrd="0" parTransId="{94FE0D4A-D93A-425F-BAE5-627238272894}" sibTransId="{614E1F22-CE52-4A92-B150-F1EE244A53BB}"/>
    <dgm:cxn modelId="{7B04D3D4-3F39-4614-87E6-C554D9D1156B}" type="presOf" srcId="{735B5A1C-EC86-44FC-84A1-990CFEC5892D}" destId="{C95DC3F1-AB99-4278-90AE-731201B3725B}" srcOrd="1" destOrd="0" presId="urn:microsoft.com/office/officeart/2008/layout/HorizontalMultiLevelHierarchy"/>
    <dgm:cxn modelId="{72AC9DBE-30FA-4563-8977-47B06C0DE558}" type="presOf" srcId="{19D4D65E-D30B-4E5D-8E92-5B35A53E7AD1}" destId="{2F2824F7-1968-4086-8D61-43CC81404FC1}" srcOrd="0" destOrd="0" presId="urn:microsoft.com/office/officeart/2008/layout/HorizontalMultiLevelHierarchy"/>
    <dgm:cxn modelId="{8086ACE9-0C96-4966-9051-72984F73ED27}" type="presOf" srcId="{743FEBB1-549B-493A-B057-8F5645C2D3D7}" destId="{DF520C5A-F450-49E0-BD99-3F58EC2FB509}" srcOrd="0" destOrd="0" presId="urn:microsoft.com/office/officeart/2008/layout/HorizontalMultiLevelHierarchy"/>
    <dgm:cxn modelId="{0B8AA326-1D94-4164-BB36-3F533DA33BE5}" type="presParOf" srcId="{FA1BF58E-4D96-4115-BC53-7DF16B3E271F}" destId="{FE11217D-7350-4E3C-BDC6-DCDBC3ABC387}" srcOrd="0" destOrd="0" presId="urn:microsoft.com/office/officeart/2008/layout/HorizontalMultiLevelHierarchy"/>
    <dgm:cxn modelId="{D42D8ACE-2170-49CA-AF6A-4DC324CCA7F7}" type="presParOf" srcId="{FE11217D-7350-4E3C-BDC6-DCDBC3ABC387}" destId="{63F88752-A029-45CC-B531-C0E80ECB8ACD}" srcOrd="0" destOrd="0" presId="urn:microsoft.com/office/officeart/2008/layout/HorizontalMultiLevelHierarchy"/>
    <dgm:cxn modelId="{C7D99886-01B0-495B-BF81-BD90472C91FD}" type="presParOf" srcId="{FE11217D-7350-4E3C-BDC6-DCDBC3ABC387}" destId="{BEDEF57D-D1F8-447D-B29A-EEA6C555859D}" srcOrd="1" destOrd="0" presId="urn:microsoft.com/office/officeart/2008/layout/HorizontalMultiLevelHierarchy"/>
    <dgm:cxn modelId="{A0C20EEA-8853-4B16-A717-C03B82BE86DE}" type="presParOf" srcId="{BEDEF57D-D1F8-447D-B29A-EEA6C555859D}" destId="{2F2824F7-1968-4086-8D61-43CC81404FC1}" srcOrd="0" destOrd="0" presId="urn:microsoft.com/office/officeart/2008/layout/HorizontalMultiLevelHierarchy"/>
    <dgm:cxn modelId="{3E214425-F1C8-4289-AFF0-B656A14BFFCD}" type="presParOf" srcId="{2F2824F7-1968-4086-8D61-43CC81404FC1}" destId="{AD3E25BE-7968-4A16-8DC8-087AD68B8C20}" srcOrd="0" destOrd="0" presId="urn:microsoft.com/office/officeart/2008/layout/HorizontalMultiLevelHierarchy"/>
    <dgm:cxn modelId="{9BA15CF6-272D-4B32-9FDA-4E4BDFBC5458}" type="presParOf" srcId="{BEDEF57D-D1F8-447D-B29A-EEA6C555859D}" destId="{FABE8F23-102B-4164-876E-4069115EC859}" srcOrd="1" destOrd="0" presId="urn:microsoft.com/office/officeart/2008/layout/HorizontalMultiLevelHierarchy"/>
    <dgm:cxn modelId="{EDA1B131-0CD8-464A-996E-8ADA2F1F6991}" type="presParOf" srcId="{FABE8F23-102B-4164-876E-4069115EC859}" destId="{657CF74B-FA81-42EF-A456-1183EB25E19E}" srcOrd="0" destOrd="0" presId="urn:microsoft.com/office/officeart/2008/layout/HorizontalMultiLevelHierarchy"/>
    <dgm:cxn modelId="{624A27C2-95E0-4118-9049-99F1161E4908}" type="presParOf" srcId="{FABE8F23-102B-4164-876E-4069115EC859}" destId="{FF365DBE-794A-4F0C-936E-86E047B0BA8E}" srcOrd="1" destOrd="0" presId="urn:microsoft.com/office/officeart/2008/layout/HorizontalMultiLevelHierarchy"/>
    <dgm:cxn modelId="{5F2AD2B6-D430-4DAD-AE4E-E492177BBD38}" type="presParOf" srcId="{BEDEF57D-D1F8-447D-B29A-EEA6C555859D}" destId="{CBC42D7F-C419-467F-9E4C-2B6E4801FCA0}" srcOrd="2" destOrd="0" presId="urn:microsoft.com/office/officeart/2008/layout/HorizontalMultiLevelHierarchy"/>
    <dgm:cxn modelId="{1FECCE4A-6BED-454E-962C-BC71EBC39FCF}" type="presParOf" srcId="{CBC42D7F-C419-467F-9E4C-2B6E4801FCA0}" destId="{00967EC0-737D-4B0D-BD7F-958A2FDBBA3B}" srcOrd="0" destOrd="0" presId="urn:microsoft.com/office/officeart/2008/layout/HorizontalMultiLevelHierarchy"/>
    <dgm:cxn modelId="{33D841D5-A743-47C4-AA26-A346B8627923}" type="presParOf" srcId="{BEDEF57D-D1F8-447D-B29A-EEA6C555859D}" destId="{D08C0A8C-44C7-4306-A439-214A2E044523}" srcOrd="3" destOrd="0" presId="urn:microsoft.com/office/officeart/2008/layout/HorizontalMultiLevelHierarchy"/>
    <dgm:cxn modelId="{63DDFA37-3269-401E-9C6B-69DE956A1569}" type="presParOf" srcId="{D08C0A8C-44C7-4306-A439-214A2E044523}" destId="{AFA6AE3A-59E9-4DB3-8167-5E201C730919}" srcOrd="0" destOrd="0" presId="urn:microsoft.com/office/officeart/2008/layout/HorizontalMultiLevelHierarchy"/>
    <dgm:cxn modelId="{2381E1E9-C954-461F-B01A-2B76D5AC3EB3}" type="presParOf" srcId="{D08C0A8C-44C7-4306-A439-214A2E044523}" destId="{98D21888-F8FF-40C7-A3F4-C134BB176DE4}" srcOrd="1" destOrd="0" presId="urn:microsoft.com/office/officeart/2008/layout/HorizontalMultiLevelHierarchy"/>
    <dgm:cxn modelId="{37A7EEED-08E3-41E6-A574-A3DA754C9356}" type="presParOf" srcId="{BEDEF57D-D1F8-447D-B29A-EEA6C555859D}" destId="{4B6C976F-B22C-4DB5-843D-C1526FD0D8B1}" srcOrd="4" destOrd="0" presId="urn:microsoft.com/office/officeart/2008/layout/HorizontalMultiLevelHierarchy"/>
    <dgm:cxn modelId="{9C642CB6-A26C-41C1-A35D-713DF50593C8}" type="presParOf" srcId="{4B6C976F-B22C-4DB5-843D-C1526FD0D8B1}" destId="{C95DC3F1-AB99-4278-90AE-731201B3725B}" srcOrd="0" destOrd="0" presId="urn:microsoft.com/office/officeart/2008/layout/HorizontalMultiLevelHierarchy"/>
    <dgm:cxn modelId="{C12C68C3-2966-40BF-B11C-881D9365F9D3}" type="presParOf" srcId="{BEDEF57D-D1F8-447D-B29A-EEA6C555859D}" destId="{E1C96F2B-7B6F-4CEF-B1EE-ABBA9731A41B}" srcOrd="5" destOrd="0" presId="urn:microsoft.com/office/officeart/2008/layout/HorizontalMultiLevelHierarchy"/>
    <dgm:cxn modelId="{17B359B6-DC7D-4971-964A-A3F7996EF0F8}" type="presParOf" srcId="{E1C96F2B-7B6F-4CEF-B1EE-ABBA9731A41B}" destId="{156C7F0E-343A-4761-889C-EFCE2D723853}" srcOrd="0" destOrd="0" presId="urn:microsoft.com/office/officeart/2008/layout/HorizontalMultiLevelHierarchy"/>
    <dgm:cxn modelId="{EAB3EDF5-3982-430E-84C0-B8630969AFDC}" type="presParOf" srcId="{E1C96F2B-7B6F-4CEF-B1EE-ABBA9731A41B}" destId="{9A433373-006A-4A3C-8226-8909C0C8867D}" srcOrd="1" destOrd="0" presId="urn:microsoft.com/office/officeart/2008/layout/HorizontalMultiLevelHierarchy"/>
    <dgm:cxn modelId="{4E5B14F6-8D89-4F04-A7A6-6CC159A99D54}" type="presParOf" srcId="{BEDEF57D-D1F8-447D-B29A-EEA6C555859D}" destId="{A8918021-4B9A-4791-9257-A6B6BEA8E5C0}" srcOrd="6" destOrd="0" presId="urn:microsoft.com/office/officeart/2008/layout/HorizontalMultiLevelHierarchy"/>
    <dgm:cxn modelId="{C40017E6-41A8-458E-8768-ACC65B911D39}" type="presParOf" srcId="{A8918021-4B9A-4791-9257-A6B6BEA8E5C0}" destId="{F78B1DAA-A0D7-419E-9326-425DD902A493}" srcOrd="0" destOrd="0" presId="urn:microsoft.com/office/officeart/2008/layout/HorizontalMultiLevelHierarchy"/>
    <dgm:cxn modelId="{EA6DE7D8-2787-4DDC-B88F-58831D7B88A8}" type="presParOf" srcId="{BEDEF57D-D1F8-447D-B29A-EEA6C555859D}" destId="{06FE2A86-FD9B-4D56-A476-0F8AE2E2F9EB}" srcOrd="7" destOrd="0" presId="urn:microsoft.com/office/officeart/2008/layout/HorizontalMultiLevelHierarchy"/>
    <dgm:cxn modelId="{ABA15CCC-C148-4A53-B485-9E0082F576D9}" type="presParOf" srcId="{06FE2A86-FD9B-4D56-A476-0F8AE2E2F9EB}" destId="{9621DC9F-315F-44E5-BCE3-B9A09A5B4362}" srcOrd="0" destOrd="0" presId="urn:microsoft.com/office/officeart/2008/layout/HorizontalMultiLevelHierarchy"/>
    <dgm:cxn modelId="{33BDB1E4-D96B-446C-BAB2-9FAFC1BF9C5A}" type="presParOf" srcId="{06FE2A86-FD9B-4D56-A476-0F8AE2E2F9EB}" destId="{67C5E82D-C1B7-4F4A-8FC3-F4A93E580775}" srcOrd="1" destOrd="0" presId="urn:microsoft.com/office/officeart/2008/layout/HorizontalMultiLevelHierarchy"/>
    <dgm:cxn modelId="{07A04F3C-4EAE-405F-A13B-F769B066F878}" type="presParOf" srcId="{BEDEF57D-D1F8-447D-B29A-EEA6C555859D}" destId="{CD1A2122-CD81-4AF6-BC69-18373085F7B6}" srcOrd="8" destOrd="0" presId="urn:microsoft.com/office/officeart/2008/layout/HorizontalMultiLevelHierarchy"/>
    <dgm:cxn modelId="{15EC5E4B-0DDD-48C5-A910-9DC20F5CD2B2}" type="presParOf" srcId="{CD1A2122-CD81-4AF6-BC69-18373085F7B6}" destId="{4E9A6810-FC45-42EE-8300-E536448EE93C}" srcOrd="0" destOrd="0" presId="urn:microsoft.com/office/officeart/2008/layout/HorizontalMultiLevelHierarchy"/>
    <dgm:cxn modelId="{FFF5157D-1C5B-455A-8FA7-FCBA9E2D4B5E}" type="presParOf" srcId="{BEDEF57D-D1F8-447D-B29A-EEA6C555859D}" destId="{AA05B899-C4DB-4B75-94F2-B5A8B417ED49}" srcOrd="9" destOrd="0" presId="urn:microsoft.com/office/officeart/2008/layout/HorizontalMultiLevelHierarchy"/>
    <dgm:cxn modelId="{31940BE4-1874-4545-8C0A-750914C8145B}" type="presParOf" srcId="{AA05B899-C4DB-4B75-94F2-B5A8B417ED49}" destId="{BF7118E7-82A5-4B7A-9C49-E01E38BECA23}" srcOrd="0" destOrd="0" presId="urn:microsoft.com/office/officeart/2008/layout/HorizontalMultiLevelHierarchy"/>
    <dgm:cxn modelId="{A6C17AA1-E1C6-4B67-B377-323F4F2EE232}" type="presParOf" srcId="{AA05B899-C4DB-4B75-94F2-B5A8B417ED49}" destId="{A4CE18D3-8992-4CC0-8A93-8AB4F292CE06}" srcOrd="1" destOrd="0" presId="urn:microsoft.com/office/officeart/2008/layout/HorizontalMultiLevelHierarchy"/>
    <dgm:cxn modelId="{92DB4FCF-484E-40DE-9C8B-2901AA86CF79}" type="presParOf" srcId="{BEDEF57D-D1F8-447D-B29A-EEA6C555859D}" destId="{AA39B2FF-28B6-4FC5-8B48-AA24C4071EF9}" srcOrd="10" destOrd="0" presId="urn:microsoft.com/office/officeart/2008/layout/HorizontalMultiLevelHierarchy"/>
    <dgm:cxn modelId="{AE399C79-5236-41F8-AD6F-F68269645625}" type="presParOf" srcId="{AA39B2FF-28B6-4FC5-8B48-AA24C4071EF9}" destId="{A7F82070-815F-48A1-82F8-6322FDC3328E}" srcOrd="0" destOrd="0" presId="urn:microsoft.com/office/officeart/2008/layout/HorizontalMultiLevelHierarchy"/>
    <dgm:cxn modelId="{740C007E-0F8E-4ED0-AFB9-A2866C82F919}" type="presParOf" srcId="{BEDEF57D-D1F8-447D-B29A-EEA6C555859D}" destId="{7AEA4A64-C3AD-4C2B-B618-B8D315D2ECC5}" srcOrd="11" destOrd="0" presId="urn:microsoft.com/office/officeart/2008/layout/HorizontalMultiLevelHierarchy"/>
    <dgm:cxn modelId="{3FCFB6E9-0E15-427D-A594-6187B182F6BE}" type="presParOf" srcId="{7AEA4A64-C3AD-4C2B-B618-B8D315D2ECC5}" destId="{DF520C5A-F450-49E0-BD99-3F58EC2FB509}" srcOrd="0" destOrd="0" presId="urn:microsoft.com/office/officeart/2008/layout/HorizontalMultiLevelHierarchy"/>
    <dgm:cxn modelId="{36EA9CA1-97E0-461E-AD37-C09007B305C7}" type="presParOf" srcId="{7AEA4A64-C3AD-4C2B-B618-B8D315D2ECC5}" destId="{BDC708A6-B9C5-48F0-8360-36B6473195E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endParaRPr lang="hu-HU" sz="2000" b="1" dirty="0" smtClean="0"/>
        </a:p>
        <a:p>
          <a:r>
            <a:rPr lang="hu-HU" sz="2000" b="1" dirty="0" smtClean="0"/>
            <a:t>tartalmát megismerheti, hozzáférhetővé válik</a:t>
          </a:r>
        </a:p>
        <a:p>
          <a:r>
            <a:rPr lang="hu-HU" sz="2000" b="1" dirty="0" smtClean="0"/>
            <a:t>1. ügyfélkapu</a:t>
          </a:r>
        </a:p>
        <a:p>
          <a:r>
            <a:rPr lang="hu-HU" sz="2000" b="1" dirty="0" smtClean="0"/>
            <a:t>2. személyes átvétel – utána elektronikus példány biztosítása</a:t>
          </a:r>
        </a:p>
        <a:p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jognyilatkozat közlése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vis maior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>
        <a:solidFill>
          <a:srgbClr val="FF0000"/>
        </a:solidFill>
      </dgm:spPr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kézbesítési vélelem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487C8733-C40C-42A7-86F3-A6A73820EAB3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/>
            <a:t>jogviszony létesítése</a:t>
          </a:r>
          <a:endParaRPr lang="hu-HU" sz="2000" b="1" dirty="0"/>
        </a:p>
      </dgm:t>
    </dgm:pt>
    <dgm:pt modelId="{1D343A02-6015-4A70-AAD7-DA5827518FC6}" type="parTrans" cxnId="{565F9774-9F76-449C-84BA-618AFD82DCA2}">
      <dgm:prSet/>
      <dgm:spPr/>
      <dgm:t>
        <a:bodyPr/>
        <a:lstStyle/>
        <a:p>
          <a:endParaRPr lang="hu-HU"/>
        </a:p>
      </dgm:t>
    </dgm:pt>
    <dgm:pt modelId="{D10944E8-9184-4627-8274-E3A10412DF88}" type="sibTrans" cxnId="{565F9774-9F76-449C-84BA-618AFD82DCA2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5" custScaleX="408347" custScaleY="79310" custLinFactNeighborX="-3279" custLinFactNeighborY="-11202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4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5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4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5" custScaleX="278749" custScaleY="84875" custRadScaleRad="158602" custRadScaleInc="476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4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5" custScaleX="295282" custRadScaleRad="76824" custRadScaleInc="81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2E26DC-D802-4C53-A1E4-FD9CA2533E09}" type="pres">
      <dgm:prSet presAssocID="{1D343A02-6015-4A70-AAD7-DA5827518FC6}" presName="Name56" presStyleLbl="parChTrans1D2" presStyleIdx="3" presStyleCnt="4"/>
      <dgm:spPr/>
      <dgm:t>
        <a:bodyPr/>
        <a:lstStyle/>
        <a:p>
          <a:endParaRPr lang="hu-HU"/>
        </a:p>
      </dgm:t>
    </dgm:pt>
    <dgm:pt modelId="{96EEF12E-F423-4859-B2A5-1A101DA6F5CF}" type="pres">
      <dgm:prSet presAssocID="{487C8733-C40C-42A7-86F3-A6A73820EAB3}" presName="text0" presStyleLbl="node1" presStyleIdx="4" presStyleCnt="5" custScaleX="223709" custRadScaleRad="180817" custRadScaleInc="-401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DA73A8F-82C0-40AF-A7CC-0C7B5823A512}" type="presOf" srcId="{2E80B113-25F2-4C0F-8269-245FB2827C33}" destId="{13857648-DF81-434A-B833-F851F8CF2A5C}" srcOrd="0" destOrd="0" presId="urn:microsoft.com/office/officeart/2008/layout/RadialCluster"/>
    <dgm:cxn modelId="{C6A468F0-9363-46A0-BB45-C55A9110F687}" type="presOf" srcId="{F6630F2E-BA18-4C80-8FF2-F864F861BD17}" destId="{5EA6DDCD-B834-40E1-83CF-E92F430F2724}" srcOrd="0" destOrd="0" presId="urn:microsoft.com/office/officeart/2008/layout/RadialCluster"/>
    <dgm:cxn modelId="{ED97AA32-EDF4-4C6A-8A15-4C5586EF62D5}" type="presOf" srcId="{94B17FA8-677E-4835-AFD0-12AE9954BAD7}" destId="{B63791D0-9207-4BF6-8D02-DA54C70DF7AA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1F8D1B89-B6D2-4DD6-B3B4-0B863384D925}" type="presOf" srcId="{487C8733-C40C-42A7-86F3-A6A73820EAB3}" destId="{96EEF12E-F423-4859-B2A5-1A101DA6F5CF}" srcOrd="0" destOrd="0" presId="urn:microsoft.com/office/officeart/2008/layout/RadialCluster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13CDD374-BFD2-4C7A-95A1-DBE3B06B4E50}" type="presOf" srcId="{1D343A02-6015-4A70-AAD7-DA5827518FC6}" destId="{142E26DC-D802-4C53-A1E4-FD9CA2533E09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565F9774-9F76-449C-84BA-618AFD82DCA2}" srcId="{94B17FA8-677E-4835-AFD0-12AE9954BAD7}" destId="{487C8733-C40C-42A7-86F3-A6A73820EAB3}" srcOrd="3" destOrd="0" parTransId="{1D343A02-6015-4A70-AAD7-DA5827518FC6}" sibTransId="{D10944E8-9184-4627-8274-E3A10412DF88}"/>
    <dgm:cxn modelId="{28BFBAFF-CFB4-46A3-8ED0-05BE1B83A10C}" type="presOf" srcId="{9978D6AE-B25C-4001-AF28-2CE24BBC4EDD}" destId="{FEBC3DE8-BFE8-4F05-8964-4F178EDDC699}" srcOrd="0" destOrd="0" presId="urn:microsoft.com/office/officeart/2008/layout/RadialCluster"/>
    <dgm:cxn modelId="{236C9F95-1D8C-4EDC-8D5E-DF5793A23B6A}" type="presOf" srcId="{DCEF1611-B37D-488D-9E43-CF845980404A}" destId="{21AC8E72-E568-4284-BB85-645D8B7C44E6}" srcOrd="0" destOrd="0" presId="urn:microsoft.com/office/officeart/2008/layout/RadialCluster"/>
    <dgm:cxn modelId="{46D25A0F-C519-4D2A-AA50-0DF5B05BD3CC}" type="presOf" srcId="{41139D8A-B4C3-43CB-99AB-1F424B18A4C0}" destId="{6A22475E-031B-4EF6-A295-1DFC042C0CD8}" srcOrd="0" destOrd="0" presId="urn:microsoft.com/office/officeart/2008/layout/RadialCluster"/>
    <dgm:cxn modelId="{DCC5CACE-0D11-4259-BB33-50890A2D2701}" type="presOf" srcId="{CC348AFE-C1E4-474C-830C-DAEE3E6297AF}" destId="{83E6D22B-97F1-4282-8E5E-8FAD1BECA8F0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8CF4A220-9517-4937-9F3A-51324BC48518}" type="presOf" srcId="{09866777-3C54-4856-99C0-CB2F940DC75C}" destId="{67942FCB-1607-41E4-8F8C-96769B70D5B5}" srcOrd="0" destOrd="0" presId="urn:microsoft.com/office/officeart/2008/layout/RadialCluster"/>
    <dgm:cxn modelId="{4FDA1852-CA44-41DA-B47D-0B940D82FC23}" type="presParOf" srcId="{5EA6DDCD-B834-40E1-83CF-E92F430F2724}" destId="{C8EA49CD-F856-4258-B887-2682389689DC}" srcOrd="0" destOrd="0" presId="urn:microsoft.com/office/officeart/2008/layout/RadialCluster"/>
    <dgm:cxn modelId="{7125265F-DB0B-4112-9BC4-DE643D214079}" type="presParOf" srcId="{C8EA49CD-F856-4258-B887-2682389689DC}" destId="{B63791D0-9207-4BF6-8D02-DA54C70DF7AA}" srcOrd="0" destOrd="0" presId="urn:microsoft.com/office/officeart/2008/layout/RadialCluster"/>
    <dgm:cxn modelId="{AE928B0C-9955-4BCB-84DC-46E3E7F3D06F}" type="presParOf" srcId="{C8EA49CD-F856-4258-B887-2682389689DC}" destId="{83E6D22B-97F1-4282-8E5E-8FAD1BECA8F0}" srcOrd="1" destOrd="0" presId="urn:microsoft.com/office/officeart/2008/layout/RadialCluster"/>
    <dgm:cxn modelId="{510B4761-7625-4044-A4F1-C902B870ABFD}" type="presParOf" srcId="{C8EA49CD-F856-4258-B887-2682389689DC}" destId="{FEBC3DE8-BFE8-4F05-8964-4F178EDDC699}" srcOrd="2" destOrd="0" presId="urn:microsoft.com/office/officeart/2008/layout/RadialCluster"/>
    <dgm:cxn modelId="{A0D47D79-946B-4CFE-A081-9A66BBF8685E}" type="presParOf" srcId="{C8EA49CD-F856-4258-B887-2682389689DC}" destId="{67942FCB-1607-41E4-8F8C-96769B70D5B5}" srcOrd="3" destOrd="0" presId="urn:microsoft.com/office/officeart/2008/layout/RadialCluster"/>
    <dgm:cxn modelId="{E9EA9318-4932-4F76-A8F4-CDB3435CFE87}" type="presParOf" srcId="{C8EA49CD-F856-4258-B887-2682389689DC}" destId="{21AC8E72-E568-4284-BB85-645D8B7C44E6}" srcOrd="4" destOrd="0" presId="urn:microsoft.com/office/officeart/2008/layout/RadialCluster"/>
    <dgm:cxn modelId="{112036CB-BAC4-4553-A5AE-4D017B9CD21B}" type="presParOf" srcId="{C8EA49CD-F856-4258-B887-2682389689DC}" destId="{13857648-DF81-434A-B833-F851F8CF2A5C}" srcOrd="5" destOrd="0" presId="urn:microsoft.com/office/officeart/2008/layout/RadialCluster"/>
    <dgm:cxn modelId="{D28E4989-77C6-42A0-B18A-04AAF6AB56D6}" type="presParOf" srcId="{C8EA49CD-F856-4258-B887-2682389689DC}" destId="{6A22475E-031B-4EF6-A295-1DFC042C0CD8}" srcOrd="6" destOrd="0" presId="urn:microsoft.com/office/officeart/2008/layout/RadialCluster"/>
    <dgm:cxn modelId="{62EFDBDA-BD19-4C5E-B943-E2A4A33DE911}" type="presParOf" srcId="{C8EA49CD-F856-4258-B887-2682389689DC}" destId="{142E26DC-D802-4C53-A1E4-FD9CA2533E09}" srcOrd="7" destOrd="0" presId="urn:microsoft.com/office/officeart/2008/layout/RadialCluster"/>
    <dgm:cxn modelId="{07142574-55EA-4FBE-995E-D0BFD7B8FD10}" type="presParOf" srcId="{C8EA49CD-F856-4258-B887-2682389689DC}" destId="{96EEF12E-F423-4859-B2A5-1A101DA6F5CF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000" b="1" dirty="0" smtClean="0"/>
            <a:t>elektronikus azonosítási szolgáltatás </a:t>
          </a:r>
        </a:p>
        <a:p>
          <a:r>
            <a:rPr lang="hu-HU" sz="2000" b="1" dirty="0" smtClean="0"/>
            <a:t>+ biztonságos kézbesítési szolgáltatásra alkalmas tárhely   </a:t>
          </a:r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foglalkoztatott május 1-jéig létesíteni és bejelenteni a munkáltatónak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kapcsolat létrehozása: ügyfélkapu és hivatali kapu között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/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Központi Ügyfél-regisztrációs Nyilvántartás</a:t>
          </a: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84/2012. Korm. Rendelet módosítása 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FA5198B4-105F-43F2-91A6-2649A7395241}">
      <dgm:prSet phldrT="[Szöveg]" custT="1"/>
      <dgm:spPr/>
      <dgm:t>
        <a:bodyPr/>
        <a:lstStyle/>
        <a:p>
          <a:r>
            <a:rPr lang="hu-HU" sz="2000" b="1" dirty="0" smtClean="0"/>
            <a:t>AVDH szolgáltatás</a:t>
          </a:r>
          <a:endParaRPr lang="hu-HU" sz="2000" b="1" dirty="0"/>
        </a:p>
      </dgm:t>
    </dgm:pt>
    <dgm:pt modelId="{CC2468C2-ED97-4D89-8A27-69E22EDDB286}" type="parTrans" cxnId="{9B7BA5D4-2503-4F4B-9FF0-C7F16B372331}">
      <dgm:prSet/>
      <dgm:spPr/>
      <dgm:t>
        <a:bodyPr/>
        <a:lstStyle/>
        <a:p>
          <a:endParaRPr lang="hu-HU"/>
        </a:p>
      </dgm:t>
    </dgm:pt>
    <dgm:pt modelId="{46C4802A-EF91-4B01-A2C7-7A15C8C32C83}" type="sibTrans" cxnId="{9B7BA5D4-2503-4F4B-9FF0-C7F16B372331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5" custScaleX="408347" custScaleY="107541" custLinFactNeighborX="-2964" custLinFactNeighborY="-6788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4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5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4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5" custScaleX="278749" custScaleY="119132" custRadScaleRad="183360" custRadScaleInc="438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4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5" custScaleX="295282" custRadScaleRad="86945" custRadScaleInc="83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AF3C8-7B6D-4629-BA6E-A75C1FCD7DC5}" type="pres">
      <dgm:prSet presAssocID="{CC2468C2-ED97-4D89-8A27-69E22EDDB286}" presName="Name56" presStyleLbl="parChTrans1D2" presStyleIdx="3" presStyleCnt="4"/>
      <dgm:spPr/>
      <dgm:t>
        <a:bodyPr/>
        <a:lstStyle/>
        <a:p>
          <a:endParaRPr lang="hu-HU"/>
        </a:p>
      </dgm:t>
    </dgm:pt>
    <dgm:pt modelId="{03748961-9F0E-477C-98B8-CC50C8313115}" type="pres">
      <dgm:prSet presAssocID="{FA5198B4-105F-43F2-91A6-2649A7395241}" presName="text0" presStyleLbl="node1" presStyleIdx="4" presStyleCnt="5" custScaleX="213337" custRadScaleRad="180354" custRadScaleInc="-4595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DFAC383-AC0D-4E1B-8085-822DCF791D1D}" type="presOf" srcId="{9978D6AE-B25C-4001-AF28-2CE24BBC4EDD}" destId="{FEBC3DE8-BFE8-4F05-8964-4F178EDDC699}" srcOrd="0" destOrd="0" presId="urn:microsoft.com/office/officeart/2008/layout/RadialCluster"/>
    <dgm:cxn modelId="{29235745-62A2-4D80-8F2E-141DF79847D3}" type="presOf" srcId="{41139D8A-B4C3-43CB-99AB-1F424B18A4C0}" destId="{6A22475E-031B-4EF6-A295-1DFC042C0CD8}" srcOrd="0" destOrd="0" presId="urn:microsoft.com/office/officeart/2008/layout/RadialCluster"/>
    <dgm:cxn modelId="{6DE753D3-2E9B-4AF9-B3E1-97AA556CB34B}" type="presOf" srcId="{CC2468C2-ED97-4D89-8A27-69E22EDDB286}" destId="{2E4AF3C8-7B6D-4629-BA6E-A75C1FCD7DC5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76DAD803-4639-4B60-A1C8-C3573C3C75A8}" type="presOf" srcId="{F6630F2E-BA18-4C80-8FF2-F864F861BD17}" destId="{5EA6DDCD-B834-40E1-83CF-E92F430F2724}" srcOrd="0" destOrd="0" presId="urn:microsoft.com/office/officeart/2008/layout/RadialCluster"/>
    <dgm:cxn modelId="{905813A7-0DE4-4914-8C72-9FE402A4A274}" type="presOf" srcId="{FA5198B4-105F-43F2-91A6-2649A7395241}" destId="{03748961-9F0E-477C-98B8-CC50C8313115}" srcOrd="0" destOrd="0" presId="urn:microsoft.com/office/officeart/2008/layout/RadialCluster"/>
    <dgm:cxn modelId="{C1DF6C70-4E2A-4594-886F-A631320A2E12}" type="presOf" srcId="{2E80B113-25F2-4C0F-8269-245FB2827C33}" destId="{13857648-DF81-434A-B833-F851F8CF2A5C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5E8A183B-39DB-4974-847D-8937E7330ADF}" type="presOf" srcId="{94B17FA8-677E-4835-AFD0-12AE9954BAD7}" destId="{B63791D0-9207-4BF6-8D02-DA54C70DF7AA}" srcOrd="0" destOrd="0" presId="urn:microsoft.com/office/officeart/2008/layout/RadialCluster"/>
    <dgm:cxn modelId="{BDEBB9C7-0C2E-446A-A8BC-3E856FFCDDAD}" type="presOf" srcId="{09866777-3C54-4856-99C0-CB2F940DC75C}" destId="{67942FCB-1607-41E4-8F8C-96769B70D5B5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9B7BA5D4-2503-4F4B-9FF0-C7F16B372331}" srcId="{94B17FA8-677E-4835-AFD0-12AE9954BAD7}" destId="{FA5198B4-105F-43F2-91A6-2649A7395241}" srcOrd="3" destOrd="0" parTransId="{CC2468C2-ED97-4D89-8A27-69E22EDDB286}" sibTransId="{46C4802A-EF91-4B01-A2C7-7A15C8C32C83}"/>
    <dgm:cxn modelId="{E21E644C-7541-4ECC-8127-404AAE2B7271}" type="presOf" srcId="{CC348AFE-C1E4-474C-830C-DAEE3E6297AF}" destId="{83E6D22B-97F1-4282-8E5E-8FAD1BECA8F0}" srcOrd="0" destOrd="0" presId="urn:microsoft.com/office/officeart/2008/layout/RadialCluster"/>
    <dgm:cxn modelId="{4E1AAAFF-EED8-4410-B76C-F73345EB04D7}" type="presOf" srcId="{DCEF1611-B37D-488D-9E43-CF845980404A}" destId="{21AC8E72-E568-4284-BB85-645D8B7C44E6}" srcOrd="0" destOrd="0" presId="urn:microsoft.com/office/officeart/2008/layout/RadialCluster"/>
    <dgm:cxn modelId="{BCC86B95-7CC8-43A5-99C4-0CA6E1CF5428}" type="presParOf" srcId="{5EA6DDCD-B834-40E1-83CF-E92F430F2724}" destId="{C8EA49CD-F856-4258-B887-2682389689DC}" srcOrd="0" destOrd="0" presId="urn:microsoft.com/office/officeart/2008/layout/RadialCluster"/>
    <dgm:cxn modelId="{B9D4C07C-21B3-4C0C-970F-7B8934A397B9}" type="presParOf" srcId="{C8EA49CD-F856-4258-B887-2682389689DC}" destId="{B63791D0-9207-4BF6-8D02-DA54C70DF7AA}" srcOrd="0" destOrd="0" presId="urn:microsoft.com/office/officeart/2008/layout/RadialCluster"/>
    <dgm:cxn modelId="{237F0B9A-362B-4E53-9CBB-E0534F911283}" type="presParOf" srcId="{C8EA49CD-F856-4258-B887-2682389689DC}" destId="{83E6D22B-97F1-4282-8E5E-8FAD1BECA8F0}" srcOrd="1" destOrd="0" presId="urn:microsoft.com/office/officeart/2008/layout/RadialCluster"/>
    <dgm:cxn modelId="{C905DD88-62A6-4252-B7D5-B05267E105B2}" type="presParOf" srcId="{C8EA49CD-F856-4258-B887-2682389689DC}" destId="{FEBC3DE8-BFE8-4F05-8964-4F178EDDC699}" srcOrd="2" destOrd="0" presId="urn:microsoft.com/office/officeart/2008/layout/RadialCluster"/>
    <dgm:cxn modelId="{D2473866-52B1-421F-9403-FAD8611C2486}" type="presParOf" srcId="{C8EA49CD-F856-4258-B887-2682389689DC}" destId="{67942FCB-1607-41E4-8F8C-96769B70D5B5}" srcOrd="3" destOrd="0" presId="urn:microsoft.com/office/officeart/2008/layout/RadialCluster"/>
    <dgm:cxn modelId="{38A6A607-754D-4864-99F0-21B0A152B416}" type="presParOf" srcId="{C8EA49CD-F856-4258-B887-2682389689DC}" destId="{21AC8E72-E568-4284-BB85-645D8B7C44E6}" srcOrd="4" destOrd="0" presId="urn:microsoft.com/office/officeart/2008/layout/RadialCluster"/>
    <dgm:cxn modelId="{41396A87-C492-4E82-B181-B1B466C2D859}" type="presParOf" srcId="{C8EA49CD-F856-4258-B887-2682389689DC}" destId="{13857648-DF81-434A-B833-F851F8CF2A5C}" srcOrd="5" destOrd="0" presId="urn:microsoft.com/office/officeart/2008/layout/RadialCluster"/>
    <dgm:cxn modelId="{C9FF89FD-CCEB-4F03-AB59-376E510B9C27}" type="presParOf" srcId="{C8EA49CD-F856-4258-B887-2682389689DC}" destId="{6A22475E-031B-4EF6-A295-1DFC042C0CD8}" srcOrd="6" destOrd="0" presId="urn:microsoft.com/office/officeart/2008/layout/RadialCluster"/>
    <dgm:cxn modelId="{25F57F00-CBD1-4FDB-9F34-3E3673227360}" type="presParOf" srcId="{C8EA49CD-F856-4258-B887-2682389689DC}" destId="{2E4AF3C8-7B6D-4629-BA6E-A75C1FCD7DC5}" srcOrd="7" destOrd="0" presId="urn:microsoft.com/office/officeart/2008/layout/RadialCluster"/>
    <dgm:cxn modelId="{49D0A8C6-E476-4A30-83EA-76F58934EA51}" type="presParOf" srcId="{C8EA49CD-F856-4258-B887-2682389689DC}" destId="{03748961-9F0E-477C-98B8-CC50C831311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630F2E-BA18-4C80-8FF2-F864F861BD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B17FA8-677E-4835-AFD0-12AE9954BAD7}">
      <dgm:prSet phldrT="[Szöveg]" custT="1"/>
      <dgm:spPr>
        <a:solidFill>
          <a:srgbClr val="92D050"/>
        </a:solidFill>
      </dgm:spPr>
      <dgm:t>
        <a:bodyPr/>
        <a:lstStyle/>
        <a:p>
          <a:r>
            <a:rPr lang="hu-HU" sz="2000" b="1" dirty="0" err="1" smtClean="0"/>
            <a:t>eHR-FORM</a:t>
          </a:r>
          <a:r>
            <a:rPr lang="hu-HU" sz="2000" b="1" dirty="0" smtClean="0"/>
            <a:t> nyomtatvány</a:t>
          </a:r>
          <a:endParaRPr lang="hu-HU" sz="2000" b="1" dirty="0"/>
        </a:p>
      </dgm:t>
    </dgm:pt>
    <dgm:pt modelId="{E48D57D0-EDF3-4C3C-9573-E71F64C9A877}" type="parTrans" cxnId="{4DD88A5C-D8C0-4148-A6D4-B8101BF010F4}">
      <dgm:prSet/>
      <dgm:spPr/>
      <dgm:t>
        <a:bodyPr/>
        <a:lstStyle/>
        <a:p>
          <a:endParaRPr lang="hu-HU"/>
        </a:p>
      </dgm:t>
    </dgm:pt>
    <dgm:pt modelId="{EBA84286-555D-4012-B27C-A9A4BEF0FB5D}" type="sibTrans" cxnId="{4DD88A5C-D8C0-4148-A6D4-B8101BF010F4}">
      <dgm:prSet/>
      <dgm:spPr/>
      <dgm:t>
        <a:bodyPr/>
        <a:lstStyle/>
        <a:p>
          <a:endParaRPr lang="hu-HU"/>
        </a:p>
      </dgm:t>
    </dgm:pt>
    <dgm:pt modelId="{9978D6AE-B25C-4001-AF28-2CE24BBC4ED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bg1"/>
              </a:solidFill>
            </a:rPr>
            <a:t>AVDH szolgáltatás</a:t>
          </a:r>
          <a:endParaRPr lang="hu-HU" sz="2000" dirty="0"/>
        </a:p>
      </dgm:t>
    </dgm:pt>
    <dgm:pt modelId="{CC348AFE-C1E4-474C-830C-DAEE3E6297AF}" type="parTrans" cxnId="{502C1D67-6FD4-4CFB-BC79-F724EE11D6CB}">
      <dgm:prSet/>
      <dgm:spPr/>
      <dgm:t>
        <a:bodyPr/>
        <a:lstStyle/>
        <a:p>
          <a:endParaRPr lang="hu-HU"/>
        </a:p>
      </dgm:t>
    </dgm:pt>
    <dgm:pt modelId="{C063D77F-026B-4FC7-8463-EBE9694FE591}" type="sibTrans" cxnId="{502C1D67-6FD4-4CFB-BC79-F724EE11D6CB}">
      <dgm:prSet/>
      <dgm:spPr/>
      <dgm:t>
        <a:bodyPr/>
        <a:lstStyle/>
        <a:p>
          <a:endParaRPr lang="hu-HU"/>
        </a:p>
      </dgm:t>
    </dgm:pt>
    <dgm:pt modelId="{41139D8A-B4C3-43CB-99AB-1F424B18A4C0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2000" b="1" dirty="0" smtClean="0">
              <a:latin typeface="+mn-lt"/>
            </a:rPr>
            <a:t>Joghatás kiváltására alkalmas</a:t>
          </a:r>
          <a:endParaRPr lang="hu-HU" sz="2000" b="1" dirty="0"/>
        </a:p>
      </dgm:t>
    </dgm:pt>
    <dgm:pt modelId="{2E80B113-25F2-4C0F-8269-245FB2827C33}" type="parTrans" cxnId="{4BEEFE27-5CBF-4EE8-8596-D27F169FC290}">
      <dgm:prSet/>
      <dgm:spPr/>
      <dgm:t>
        <a:bodyPr/>
        <a:lstStyle/>
        <a:p>
          <a:endParaRPr lang="hu-HU"/>
        </a:p>
      </dgm:t>
    </dgm:pt>
    <dgm:pt modelId="{279982F3-C129-4F4F-A29B-79FC62FC86D8}" type="sibTrans" cxnId="{4BEEFE27-5CBF-4EE8-8596-D27F169FC290}">
      <dgm:prSet/>
      <dgm:spPr/>
      <dgm:t>
        <a:bodyPr/>
        <a:lstStyle/>
        <a:p>
          <a:endParaRPr lang="hu-HU"/>
        </a:p>
      </dgm:t>
    </dgm:pt>
    <dgm:pt modelId="{DCEF1611-B37D-488D-9E43-CF845980404A}">
      <dgm:prSet custT="1"/>
      <dgm:spPr/>
      <dgm:t>
        <a:bodyPr/>
        <a:lstStyle/>
        <a:p>
          <a:pPr>
            <a:spcAft>
              <a:spcPct val="35000"/>
            </a:spcAft>
          </a:pPr>
          <a:endParaRPr lang="hu-HU" sz="2000" b="1" dirty="0" smtClean="0">
            <a:latin typeface="+mn-lt"/>
          </a:endParaRPr>
        </a:p>
        <a:p>
          <a:pPr>
            <a:spcAft>
              <a:spcPts val="0"/>
            </a:spcAft>
          </a:pPr>
          <a:r>
            <a:rPr lang="hu-HU" sz="2000" b="1" dirty="0" smtClean="0">
              <a:latin typeface="+mn-lt"/>
            </a:rPr>
            <a:t>ügyfélkapun keresztül</a:t>
          </a:r>
        </a:p>
        <a:p>
          <a:pPr>
            <a:spcAft>
              <a:spcPct val="35000"/>
            </a:spcAft>
          </a:pPr>
          <a:r>
            <a:rPr lang="hu-HU" sz="2000" b="1" dirty="0" smtClean="0">
              <a:latin typeface="+mn-lt"/>
            </a:rPr>
            <a:t> </a:t>
          </a:r>
          <a:r>
            <a:rPr lang="hu-HU" sz="1100" b="1" dirty="0" smtClean="0">
              <a:latin typeface="+mn-lt"/>
            </a:rPr>
            <a:t> </a:t>
          </a:r>
        </a:p>
      </dgm:t>
    </dgm:pt>
    <dgm:pt modelId="{09866777-3C54-4856-99C0-CB2F940DC75C}" type="parTrans" cxnId="{528E95FA-9D5B-43F8-AA5A-58C10DDB2A00}">
      <dgm:prSet/>
      <dgm:spPr/>
      <dgm:t>
        <a:bodyPr/>
        <a:lstStyle/>
        <a:p>
          <a:endParaRPr lang="hu-HU"/>
        </a:p>
      </dgm:t>
    </dgm:pt>
    <dgm:pt modelId="{C44DC07A-34D9-40E6-B2E1-E8F5DCEE1C13}" type="sibTrans" cxnId="{528E95FA-9D5B-43F8-AA5A-58C10DDB2A00}">
      <dgm:prSet/>
      <dgm:spPr/>
      <dgm:t>
        <a:bodyPr/>
        <a:lstStyle/>
        <a:p>
          <a:endParaRPr lang="hu-HU"/>
        </a:p>
      </dgm:t>
    </dgm:pt>
    <dgm:pt modelId="{FA5198B4-105F-43F2-91A6-2649A7395241}">
      <dgm:prSet phldrT="[Szöveg]" custT="1"/>
      <dgm:spPr/>
      <dgm:t>
        <a:bodyPr/>
        <a:lstStyle/>
        <a:p>
          <a:r>
            <a:rPr lang="hu-HU" sz="2000" b="1" dirty="0" smtClean="0"/>
            <a:t>személyesen </a:t>
          </a:r>
          <a:endParaRPr lang="hu-HU" sz="2000" b="1" dirty="0"/>
        </a:p>
      </dgm:t>
    </dgm:pt>
    <dgm:pt modelId="{CC2468C2-ED97-4D89-8A27-69E22EDDB286}" type="parTrans" cxnId="{9B7BA5D4-2503-4F4B-9FF0-C7F16B372331}">
      <dgm:prSet/>
      <dgm:spPr/>
      <dgm:t>
        <a:bodyPr/>
        <a:lstStyle/>
        <a:p>
          <a:endParaRPr lang="hu-HU"/>
        </a:p>
      </dgm:t>
    </dgm:pt>
    <dgm:pt modelId="{46C4802A-EF91-4B01-A2C7-7A15C8C32C83}" type="sibTrans" cxnId="{9B7BA5D4-2503-4F4B-9FF0-C7F16B372331}">
      <dgm:prSet/>
      <dgm:spPr/>
      <dgm:t>
        <a:bodyPr/>
        <a:lstStyle/>
        <a:p>
          <a:endParaRPr lang="hu-HU"/>
        </a:p>
      </dgm:t>
    </dgm:pt>
    <dgm:pt modelId="{7E28FE6D-7027-41FF-8E06-2E1D322F2E0F}">
      <dgm:prSet custScaleX="213337" custRadScaleRad="180354" custRadScaleInc="-45954"/>
      <dgm:spPr/>
      <dgm:t>
        <a:bodyPr/>
        <a:lstStyle/>
        <a:p>
          <a:endParaRPr lang="hu-HU" dirty="0"/>
        </a:p>
      </dgm:t>
    </dgm:pt>
    <dgm:pt modelId="{0BFBCF05-6782-4B73-AA4C-988B9FEE28DF}" type="parTrans" cxnId="{C577E5B0-7D29-42BC-9F52-5BFFEB65CC38}">
      <dgm:prSet/>
      <dgm:spPr/>
      <dgm:t>
        <a:bodyPr/>
        <a:lstStyle/>
        <a:p>
          <a:endParaRPr lang="hu-HU"/>
        </a:p>
      </dgm:t>
    </dgm:pt>
    <dgm:pt modelId="{AA88EDFE-718D-424F-B013-570ABFBFDAFC}" type="sibTrans" cxnId="{C577E5B0-7D29-42BC-9F52-5BFFEB65CC38}">
      <dgm:prSet/>
      <dgm:spPr/>
      <dgm:t>
        <a:bodyPr/>
        <a:lstStyle/>
        <a:p>
          <a:endParaRPr lang="hu-HU"/>
        </a:p>
      </dgm:t>
    </dgm:pt>
    <dgm:pt modelId="{5EA6DDCD-B834-40E1-83CF-E92F430F2724}" type="pres">
      <dgm:prSet presAssocID="{F6630F2E-BA18-4C80-8FF2-F864F861BD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8EA49CD-F856-4258-B887-2682389689DC}" type="pres">
      <dgm:prSet presAssocID="{94B17FA8-677E-4835-AFD0-12AE9954BAD7}" presName="singleCycle" presStyleCnt="0"/>
      <dgm:spPr/>
    </dgm:pt>
    <dgm:pt modelId="{B63791D0-9207-4BF6-8D02-DA54C70DF7AA}" type="pres">
      <dgm:prSet presAssocID="{94B17FA8-677E-4835-AFD0-12AE9954BAD7}" presName="singleCenter" presStyleLbl="node1" presStyleIdx="0" presStyleCnt="5" custScaleX="408347" custScaleY="107541" custLinFactNeighborX="-2964" custLinFactNeighborY="-6788">
        <dgm:presLayoutVars>
          <dgm:chMax val="7"/>
          <dgm:chPref val="7"/>
        </dgm:presLayoutVars>
      </dgm:prSet>
      <dgm:spPr/>
      <dgm:t>
        <a:bodyPr/>
        <a:lstStyle/>
        <a:p>
          <a:endParaRPr lang="hu-HU"/>
        </a:p>
      </dgm:t>
    </dgm:pt>
    <dgm:pt modelId="{83E6D22B-97F1-4282-8E5E-8FAD1BECA8F0}" type="pres">
      <dgm:prSet presAssocID="{CC348AFE-C1E4-474C-830C-DAEE3E6297AF}" presName="Name56" presStyleLbl="parChTrans1D2" presStyleIdx="0" presStyleCnt="4"/>
      <dgm:spPr/>
      <dgm:t>
        <a:bodyPr/>
        <a:lstStyle/>
        <a:p>
          <a:endParaRPr lang="hu-HU"/>
        </a:p>
      </dgm:t>
    </dgm:pt>
    <dgm:pt modelId="{FEBC3DE8-BFE8-4F05-8964-4F178EDDC699}" type="pres">
      <dgm:prSet presAssocID="{9978D6AE-B25C-4001-AF28-2CE24BBC4EDD}" presName="text0" presStyleLbl="node1" presStyleIdx="1" presStyleCnt="5" custScaleX="346435" custScaleY="100229" custRadScaleRad="90038" custRadScaleInc="-92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942FCB-1607-41E4-8F8C-96769B70D5B5}" type="pres">
      <dgm:prSet presAssocID="{09866777-3C54-4856-99C0-CB2F940DC75C}" presName="Name56" presStyleLbl="parChTrans1D2" presStyleIdx="1" presStyleCnt="4"/>
      <dgm:spPr/>
      <dgm:t>
        <a:bodyPr/>
        <a:lstStyle/>
        <a:p>
          <a:endParaRPr lang="hu-HU"/>
        </a:p>
      </dgm:t>
    </dgm:pt>
    <dgm:pt modelId="{21AC8E72-E568-4284-BB85-645D8B7C44E6}" type="pres">
      <dgm:prSet presAssocID="{DCEF1611-B37D-488D-9E43-CF845980404A}" presName="text0" presStyleLbl="node1" presStyleIdx="2" presStyleCnt="5" custScaleX="278749" custScaleY="119132" custRadScaleRad="183360" custRadScaleInc="438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857648-DF81-434A-B833-F851F8CF2A5C}" type="pres">
      <dgm:prSet presAssocID="{2E80B113-25F2-4C0F-8269-245FB2827C33}" presName="Name56" presStyleLbl="parChTrans1D2" presStyleIdx="2" presStyleCnt="4"/>
      <dgm:spPr/>
      <dgm:t>
        <a:bodyPr/>
        <a:lstStyle/>
        <a:p>
          <a:endParaRPr lang="hu-HU"/>
        </a:p>
      </dgm:t>
    </dgm:pt>
    <dgm:pt modelId="{6A22475E-031B-4EF6-A295-1DFC042C0CD8}" type="pres">
      <dgm:prSet presAssocID="{41139D8A-B4C3-43CB-99AB-1F424B18A4C0}" presName="text0" presStyleLbl="node1" presStyleIdx="3" presStyleCnt="5" custScaleX="295282" custRadScaleRad="86945" custRadScaleInc="83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AF3C8-7B6D-4629-BA6E-A75C1FCD7DC5}" type="pres">
      <dgm:prSet presAssocID="{CC2468C2-ED97-4D89-8A27-69E22EDDB286}" presName="Name56" presStyleLbl="parChTrans1D2" presStyleIdx="3" presStyleCnt="4"/>
      <dgm:spPr/>
      <dgm:t>
        <a:bodyPr/>
        <a:lstStyle/>
        <a:p>
          <a:endParaRPr lang="hu-HU"/>
        </a:p>
      </dgm:t>
    </dgm:pt>
    <dgm:pt modelId="{03748961-9F0E-477C-98B8-CC50C8313115}" type="pres">
      <dgm:prSet presAssocID="{FA5198B4-105F-43F2-91A6-2649A7395241}" presName="text0" presStyleLbl="node1" presStyleIdx="4" presStyleCnt="5" custScaleX="213337" custRadScaleRad="180354" custRadScaleInc="-4595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26F7338-39C8-4379-8244-692A7FC965A6}" type="presOf" srcId="{CC348AFE-C1E4-474C-830C-DAEE3E6297AF}" destId="{83E6D22B-97F1-4282-8E5E-8FAD1BECA8F0}" srcOrd="0" destOrd="0" presId="urn:microsoft.com/office/officeart/2008/layout/RadialCluster"/>
    <dgm:cxn modelId="{F66CB659-4C47-4272-B9F9-AC23C6B54FCD}" type="presOf" srcId="{CC2468C2-ED97-4D89-8A27-69E22EDDB286}" destId="{2E4AF3C8-7B6D-4629-BA6E-A75C1FCD7DC5}" srcOrd="0" destOrd="0" presId="urn:microsoft.com/office/officeart/2008/layout/RadialCluster"/>
    <dgm:cxn modelId="{4DD88A5C-D8C0-4148-A6D4-B8101BF010F4}" srcId="{F6630F2E-BA18-4C80-8FF2-F864F861BD17}" destId="{94B17FA8-677E-4835-AFD0-12AE9954BAD7}" srcOrd="0" destOrd="0" parTransId="{E48D57D0-EDF3-4C3C-9573-E71F64C9A877}" sibTransId="{EBA84286-555D-4012-B27C-A9A4BEF0FB5D}"/>
    <dgm:cxn modelId="{1563AE4D-A0FA-4ACA-8514-A418A1E9F6BA}" type="presOf" srcId="{2E80B113-25F2-4C0F-8269-245FB2827C33}" destId="{13857648-DF81-434A-B833-F851F8CF2A5C}" srcOrd="0" destOrd="0" presId="urn:microsoft.com/office/officeart/2008/layout/RadialCluster"/>
    <dgm:cxn modelId="{FE4D9702-3474-4C55-BA88-B8111B99B897}" type="presOf" srcId="{41139D8A-B4C3-43CB-99AB-1F424B18A4C0}" destId="{6A22475E-031B-4EF6-A295-1DFC042C0CD8}" srcOrd="0" destOrd="0" presId="urn:microsoft.com/office/officeart/2008/layout/RadialCluster"/>
    <dgm:cxn modelId="{0B0C6E6C-CA12-4D4D-8100-DC4B1FD65063}" type="presOf" srcId="{DCEF1611-B37D-488D-9E43-CF845980404A}" destId="{21AC8E72-E568-4284-BB85-645D8B7C44E6}" srcOrd="0" destOrd="0" presId="urn:microsoft.com/office/officeart/2008/layout/RadialCluster"/>
    <dgm:cxn modelId="{528E95FA-9D5B-43F8-AA5A-58C10DDB2A00}" srcId="{94B17FA8-677E-4835-AFD0-12AE9954BAD7}" destId="{DCEF1611-B37D-488D-9E43-CF845980404A}" srcOrd="1" destOrd="0" parTransId="{09866777-3C54-4856-99C0-CB2F940DC75C}" sibTransId="{C44DC07A-34D9-40E6-B2E1-E8F5DCEE1C13}"/>
    <dgm:cxn modelId="{78C3C480-2FF4-4CA1-BB68-836963C7031E}" type="presOf" srcId="{09866777-3C54-4856-99C0-CB2F940DC75C}" destId="{67942FCB-1607-41E4-8F8C-96769B70D5B5}" srcOrd="0" destOrd="0" presId="urn:microsoft.com/office/officeart/2008/layout/RadialCluster"/>
    <dgm:cxn modelId="{EEC3D2CD-E526-4777-9C8C-402140C68A56}" type="presOf" srcId="{FA5198B4-105F-43F2-91A6-2649A7395241}" destId="{03748961-9F0E-477C-98B8-CC50C8313115}" srcOrd="0" destOrd="0" presId="urn:microsoft.com/office/officeart/2008/layout/RadialCluster"/>
    <dgm:cxn modelId="{C577E5B0-7D29-42BC-9F52-5BFFEB65CC38}" srcId="{F6630F2E-BA18-4C80-8FF2-F864F861BD17}" destId="{7E28FE6D-7027-41FF-8E06-2E1D322F2E0F}" srcOrd="1" destOrd="0" parTransId="{0BFBCF05-6782-4B73-AA4C-988B9FEE28DF}" sibTransId="{AA88EDFE-718D-424F-B013-570ABFBFDAFC}"/>
    <dgm:cxn modelId="{47E0D5A4-B732-4AED-8F9A-5193DA19A8AD}" type="presOf" srcId="{9978D6AE-B25C-4001-AF28-2CE24BBC4EDD}" destId="{FEBC3DE8-BFE8-4F05-8964-4F178EDDC699}" srcOrd="0" destOrd="0" presId="urn:microsoft.com/office/officeart/2008/layout/RadialCluster"/>
    <dgm:cxn modelId="{4BEEFE27-5CBF-4EE8-8596-D27F169FC290}" srcId="{94B17FA8-677E-4835-AFD0-12AE9954BAD7}" destId="{41139D8A-B4C3-43CB-99AB-1F424B18A4C0}" srcOrd="2" destOrd="0" parTransId="{2E80B113-25F2-4C0F-8269-245FB2827C33}" sibTransId="{279982F3-C129-4F4F-A29B-79FC62FC86D8}"/>
    <dgm:cxn modelId="{4EF31669-CC4B-46CA-8529-F7BA3BCAEEA8}" type="presOf" srcId="{F6630F2E-BA18-4C80-8FF2-F864F861BD17}" destId="{5EA6DDCD-B834-40E1-83CF-E92F430F2724}" srcOrd="0" destOrd="0" presId="urn:microsoft.com/office/officeart/2008/layout/RadialCluster"/>
    <dgm:cxn modelId="{51DF296D-1E3A-4E9F-8F0C-9B4AC4B9BB4D}" type="presOf" srcId="{94B17FA8-677E-4835-AFD0-12AE9954BAD7}" destId="{B63791D0-9207-4BF6-8D02-DA54C70DF7AA}" srcOrd="0" destOrd="0" presId="urn:microsoft.com/office/officeart/2008/layout/RadialCluster"/>
    <dgm:cxn modelId="{502C1D67-6FD4-4CFB-BC79-F724EE11D6CB}" srcId="{94B17FA8-677E-4835-AFD0-12AE9954BAD7}" destId="{9978D6AE-B25C-4001-AF28-2CE24BBC4EDD}" srcOrd="0" destOrd="0" parTransId="{CC348AFE-C1E4-474C-830C-DAEE3E6297AF}" sibTransId="{C063D77F-026B-4FC7-8463-EBE9694FE591}"/>
    <dgm:cxn modelId="{9B7BA5D4-2503-4F4B-9FF0-C7F16B372331}" srcId="{94B17FA8-677E-4835-AFD0-12AE9954BAD7}" destId="{FA5198B4-105F-43F2-91A6-2649A7395241}" srcOrd="3" destOrd="0" parTransId="{CC2468C2-ED97-4D89-8A27-69E22EDDB286}" sibTransId="{46C4802A-EF91-4B01-A2C7-7A15C8C32C83}"/>
    <dgm:cxn modelId="{514EC1A8-4216-48EB-8655-3F4E7C6C3265}" type="presParOf" srcId="{5EA6DDCD-B834-40E1-83CF-E92F430F2724}" destId="{C8EA49CD-F856-4258-B887-2682389689DC}" srcOrd="0" destOrd="0" presId="urn:microsoft.com/office/officeart/2008/layout/RadialCluster"/>
    <dgm:cxn modelId="{F70DD41A-28DD-4933-9A6D-7968CE75464A}" type="presParOf" srcId="{C8EA49CD-F856-4258-B887-2682389689DC}" destId="{B63791D0-9207-4BF6-8D02-DA54C70DF7AA}" srcOrd="0" destOrd="0" presId="urn:microsoft.com/office/officeart/2008/layout/RadialCluster"/>
    <dgm:cxn modelId="{07C1C2DC-BDF9-4C3F-BB0B-AC907C9B56C8}" type="presParOf" srcId="{C8EA49CD-F856-4258-B887-2682389689DC}" destId="{83E6D22B-97F1-4282-8E5E-8FAD1BECA8F0}" srcOrd="1" destOrd="0" presId="urn:microsoft.com/office/officeart/2008/layout/RadialCluster"/>
    <dgm:cxn modelId="{6BE971E1-C38D-4837-A484-BDD028E0EFA7}" type="presParOf" srcId="{C8EA49CD-F856-4258-B887-2682389689DC}" destId="{FEBC3DE8-BFE8-4F05-8964-4F178EDDC699}" srcOrd="2" destOrd="0" presId="urn:microsoft.com/office/officeart/2008/layout/RadialCluster"/>
    <dgm:cxn modelId="{0829C6B0-72D9-410C-8226-378221A96AF1}" type="presParOf" srcId="{C8EA49CD-F856-4258-B887-2682389689DC}" destId="{67942FCB-1607-41E4-8F8C-96769B70D5B5}" srcOrd="3" destOrd="0" presId="urn:microsoft.com/office/officeart/2008/layout/RadialCluster"/>
    <dgm:cxn modelId="{4BF446FC-717D-4D58-9D53-0B4E0B0DDB68}" type="presParOf" srcId="{C8EA49CD-F856-4258-B887-2682389689DC}" destId="{21AC8E72-E568-4284-BB85-645D8B7C44E6}" srcOrd="4" destOrd="0" presId="urn:microsoft.com/office/officeart/2008/layout/RadialCluster"/>
    <dgm:cxn modelId="{4109E185-D69E-4080-9400-93983515C7E5}" type="presParOf" srcId="{C8EA49CD-F856-4258-B887-2682389689DC}" destId="{13857648-DF81-434A-B833-F851F8CF2A5C}" srcOrd="5" destOrd="0" presId="urn:microsoft.com/office/officeart/2008/layout/RadialCluster"/>
    <dgm:cxn modelId="{5084615C-D8CE-4C83-BE61-0D25A14AC337}" type="presParOf" srcId="{C8EA49CD-F856-4258-B887-2682389689DC}" destId="{6A22475E-031B-4EF6-A295-1DFC042C0CD8}" srcOrd="6" destOrd="0" presId="urn:microsoft.com/office/officeart/2008/layout/RadialCluster"/>
    <dgm:cxn modelId="{37A0A0B1-C4F5-43B1-A590-A9DCD637391B}" type="presParOf" srcId="{C8EA49CD-F856-4258-B887-2682389689DC}" destId="{2E4AF3C8-7B6D-4629-BA6E-A75C1FCD7DC5}" srcOrd="7" destOrd="0" presId="urn:microsoft.com/office/officeart/2008/layout/RadialCluster"/>
    <dgm:cxn modelId="{AB2B3CC4-0128-49EF-942A-C031C0127869}" type="presParOf" srcId="{C8EA49CD-F856-4258-B887-2682389689DC}" destId="{03748961-9F0E-477C-98B8-CC50C831311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4C20C18-C757-4CD7-AD68-9BAE44A02D20}" type="datetimeFigureOut">
              <a:rPr lang="hu-HU" smtClean="0"/>
              <a:t>2017.04.20.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D684FB8-9476-48AB-AD7F-A4ED8AA761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439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BEFDC652-2C89-48F0-B81C-9E4CA95E1F89}" type="datetimeFigureOut">
              <a:rPr lang="hu-HU" smtClean="0"/>
              <a:t>2017.04.20.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27F8D4A0-F3E2-40B4-A237-F502516D075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598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D4A0-F3E2-40B4-A237-F502516D0750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314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D4A0-F3E2-40B4-A237-F502516D0750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8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1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0E6B-E4FE-4A8D-8B77-244AB041C427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9C26-CDFB-4593-91C7-CE7F1AC0C4F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4666601" y="3602038"/>
            <a:ext cx="6001407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grpSp>
        <p:nvGrpSpPr>
          <p:cNvPr id="19" name="Csoportba foglalás 18"/>
          <p:cNvGrpSpPr/>
          <p:nvPr userDrawn="1"/>
        </p:nvGrpSpPr>
        <p:grpSpPr>
          <a:xfrm>
            <a:off x="-31532" y="-62010"/>
            <a:ext cx="12255767" cy="6916468"/>
            <a:chOff x="-31533" y="-62010"/>
            <a:chExt cx="12255767" cy="6916468"/>
          </a:xfrm>
        </p:grpSpPr>
        <p:grpSp>
          <p:nvGrpSpPr>
            <p:cNvPr id="18" name="Csoportba foglalás 17"/>
            <p:cNvGrpSpPr/>
            <p:nvPr userDrawn="1"/>
          </p:nvGrpSpPr>
          <p:grpSpPr>
            <a:xfrm>
              <a:off x="-15766" y="-62010"/>
              <a:ext cx="12240000" cy="6916468"/>
              <a:chOff x="-47298" y="-47298"/>
              <a:chExt cx="12276000" cy="6916468"/>
            </a:xfrm>
          </p:grpSpPr>
          <p:pic>
            <p:nvPicPr>
              <p:cNvPr id="10" name="Kép 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0983" y="-47030"/>
                <a:ext cx="9207719" cy="6916200"/>
              </a:xfrm>
              <a:prstGeom prst="rect">
                <a:avLst/>
              </a:prstGeom>
            </p:spPr>
          </p:pic>
          <p:sp>
            <p:nvSpPr>
              <p:cNvPr id="16" name="Téglalap 15"/>
              <p:cNvSpPr/>
              <p:nvPr userDrawn="1"/>
            </p:nvSpPr>
            <p:spPr>
              <a:xfrm>
                <a:off x="-47298" y="-47298"/>
                <a:ext cx="3068281" cy="6876000"/>
              </a:xfrm>
              <a:prstGeom prst="rect">
                <a:avLst/>
              </a:prstGeom>
              <a:solidFill>
                <a:srgbClr val="244B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15" name="Csoportba foglalás 14"/>
              <p:cNvGrpSpPr/>
              <p:nvPr userDrawn="1"/>
            </p:nvGrpSpPr>
            <p:grpSpPr>
              <a:xfrm>
                <a:off x="-47298" y="6099403"/>
                <a:ext cx="8393177" cy="754001"/>
                <a:chOff x="0" y="6110344"/>
                <a:chExt cx="8335746" cy="747656"/>
              </a:xfrm>
            </p:grpSpPr>
            <p:sp>
              <p:nvSpPr>
                <p:cNvPr id="11" name="Téglalap 10"/>
                <p:cNvSpPr/>
                <p:nvPr userDrawn="1"/>
              </p:nvSpPr>
              <p:spPr>
                <a:xfrm>
                  <a:off x="0" y="6110344"/>
                  <a:ext cx="8335746" cy="7476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pic>
              <p:nvPicPr>
                <p:cNvPr id="8" name="Kép 7"/>
                <p:cNvPicPr>
                  <a:picLocks noChangeAspect="1"/>
                </p:cNvPicPr>
                <p:nvPr userDrawn="1"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51" t="13694" r="6417" b="14128"/>
                <a:stretch/>
              </p:blipFill>
              <p:spPr>
                <a:xfrm>
                  <a:off x="6131188" y="6299406"/>
                  <a:ext cx="2011680" cy="467154"/>
                </a:xfrm>
                <a:prstGeom prst="rect">
                  <a:avLst/>
                </a:prstGeom>
              </p:spPr>
            </p:pic>
            <p:pic>
              <p:nvPicPr>
                <p:cNvPr id="9" name="Kép 8"/>
                <p:cNvPicPr>
                  <a:picLocks noChangeAspect="1"/>
                </p:cNvPicPr>
                <p:nvPr userDrawn="1"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822" t="33542" r="18372" b="30268"/>
                <a:stretch/>
              </p:blipFill>
              <p:spPr>
                <a:xfrm>
                  <a:off x="4544198" y="6347619"/>
                  <a:ext cx="1376980" cy="370725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0" name="Egyenes összekötő 19"/>
            <p:cNvCxnSpPr/>
            <p:nvPr userDrawn="1"/>
          </p:nvCxnSpPr>
          <p:spPr>
            <a:xfrm>
              <a:off x="-31533" y="6094578"/>
              <a:ext cx="8388000" cy="0"/>
            </a:xfrm>
            <a:prstGeom prst="line">
              <a:avLst/>
            </a:prstGeom>
            <a:ln w="38100">
              <a:solidFill>
                <a:srgbClr val="2265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Csoportba foglalás 24"/>
          <p:cNvGrpSpPr/>
          <p:nvPr userDrawn="1"/>
        </p:nvGrpSpPr>
        <p:grpSpPr>
          <a:xfrm>
            <a:off x="100026" y="6278399"/>
            <a:ext cx="1850753" cy="508292"/>
            <a:chOff x="100018" y="6332189"/>
            <a:chExt cx="1850753" cy="508292"/>
          </a:xfrm>
        </p:grpSpPr>
        <p:pic>
          <p:nvPicPr>
            <p:cNvPr id="26" name="Kép 2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8" y="6332189"/>
              <a:ext cx="295518" cy="508292"/>
            </a:xfrm>
            <a:prstGeom prst="rect">
              <a:avLst/>
            </a:prstGeom>
          </p:spPr>
        </p:pic>
        <p:sp>
          <p:nvSpPr>
            <p:cNvPr id="27" name="Szövegdoboz 26"/>
            <p:cNvSpPr txBox="1"/>
            <p:nvPr userDrawn="1"/>
          </p:nvSpPr>
          <p:spPr>
            <a:xfrm>
              <a:off x="395537" y="6381328"/>
              <a:ext cx="15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</a:rPr>
                <a:t>Belügyminisztérium</a:t>
              </a:r>
              <a:endParaRPr lang="hu-H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6B07-F515-4BC2-8F7B-D238976A3ECC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2445-4AF3-4CDB-81BD-7BB9C441E3A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idx="1" hasCustomPrompt="1"/>
          </p:nvPr>
        </p:nvSpPr>
        <p:spPr bwMode="auto">
          <a:xfrm>
            <a:off x="838200" y="1513494"/>
            <a:ext cx="10515600" cy="46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+mj-lt"/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Times New Roman" panose="02020603050405020304" pitchFamily="18" charset="0"/>
              <a:buChar char="─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 Ötödik szint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529255"/>
            <a:ext cx="5181600" cy="46477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529255"/>
            <a:ext cx="5181600" cy="46477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A55C-0987-45A7-B4D1-B0ECA5724F29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BF9F-5956-4E01-879E-E4189AA690B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0595-13FB-4343-A081-E28CCA9E6F4B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3B69-881C-4AF9-9C05-A3E01BDE273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áró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Csoportba foglalás 16"/>
          <p:cNvGrpSpPr/>
          <p:nvPr userDrawn="1"/>
        </p:nvGrpSpPr>
        <p:grpSpPr>
          <a:xfrm>
            <a:off x="-31532" y="-62010"/>
            <a:ext cx="12255767" cy="6916468"/>
            <a:chOff x="-31533" y="-62010"/>
            <a:chExt cx="12255767" cy="6916468"/>
          </a:xfrm>
        </p:grpSpPr>
        <p:grpSp>
          <p:nvGrpSpPr>
            <p:cNvPr id="19" name="Csoportba foglalás 18"/>
            <p:cNvGrpSpPr/>
            <p:nvPr userDrawn="1"/>
          </p:nvGrpSpPr>
          <p:grpSpPr>
            <a:xfrm>
              <a:off x="-15766" y="-62010"/>
              <a:ext cx="12240000" cy="6916468"/>
              <a:chOff x="-47298" y="-47298"/>
              <a:chExt cx="12276000" cy="6916468"/>
            </a:xfrm>
          </p:grpSpPr>
          <p:pic>
            <p:nvPicPr>
              <p:cNvPr id="21" name="Kép 2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0983" y="-47030"/>
                <a:ext cx="9207719" cy="6916200"/>
              </a:xfrm>
              <a:prstGeom prst="rect">
                <a:avLst/>
              </a:prstGeom>
            </p:spPr>
          </p:pic>
          <p:sp>
            <p:nvSpPr>
              <p:cNvPr id="22" name="Téglalap 21"/>
              <p:cNvSpPr/>
              <p:nvPr userDrawn="1"/>
            </p:nvSpPr>
            <p:spPr>
              <a:xfrm>
                <a:off x="-47298" y="-47298"/>
                <a:ext cx="3068281" cy="6876000"/>
              </a:xfrm>
              <a:prstGeom prst="rect">
                <a:avLst/>
              </a:prstGeom>
              <a:solidFill>
                <a:srgbClr val="244B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23" name="Csoportba foglalás 22"/>
              <p:cNvGrpSpPr/>
              <p:nvPr userDrawn="1"/>
            </p:nvGrpSpPr>
            <p:grpSpPr>
              <a:xfrm>
                <a:off x="-47298" y="6099403"/>
                <a:ext cx="8393177" cy="754001"/>
                <a:chOff x="0" y="6110344"/>
                <a:chExt cx="8335746" cy="747656"/>
              </a:xfrm>
            </p:grpSpPr>
            <p:sp>
              <p:nvSpPr>
                <p:cNvPr id="24" name="Téglalap 23"/>
                <p:cNvSpPr/>
                <p:nvPr userDrawn="1"/>
              </p:nvSpPr>
              <p:spPr>
                <a:xfrm>
                  <a:off x="0" y="6110344"/>
                  <a:ext cx="8335746" cy="7476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pic>
              <p:nvPicPr>
                <p:cNvPr id="25" name="Kép 24"/>
                <p:cNvPicPr>
                  <a:picLocks noChangeAspect="1"/>
                </p:cNvPicPr>
                <p:nvPr userDrawn="1"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751" t="13694" r="6417" b="14128"/>
                <a:stretch/>
              </p:blipFill>
              <p:spPr>
                <a:xfrm>
                  <a:off x="1742740" y="6251191"/>
                  <a:ext cx="2011680" cy="467154"/>
                </a:xfrm>
                <a:prstGeom prst="rect">
                  <a:avLst/>
                </a:prstGeom>
              </p:spPr>
            </p:pic>
            <p:pic>
              <p:nvPicPr>
                <p:cNvPr id="26" name="Kép 25"/>
                <p:cNvPicPr>
                  <a:picLocks noChangeAspect="1"/>
                </p:cNvPicPr>
                <p:nvPr userDrawn="1"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822" t="33542" r="18372" b="30268"/>
                <a:stretch/>
              </p:blipFill>
              <p:spPr>
                <a:xfrm>
                  <a:off x="215153" y="6299406"/>
                  <a:ext cx="1376980" cy="370725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0" name="Egyenes összekötő 19"/>
            <p:cNvCxnSpPr/>
            <p:nvPr userDrawn="1"/>
          </p:nvCxnSpPr>
          <p:spPr>
            <a:xfrm>
              <a:off x="-31533" y="6094578"/>
              <a:ext cx="8388000" cy="0"/>
            </a:xfrm>
            <a:prstGeom prst="line">
              <a:avLst/>
            </a:prstGeom>
            <a:ln w="38100">
              <a:solidFill>
                <a:srgbClr val="2265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0E6B-E4FE-4A8D-8B77-244AB041C427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9C26-CDFB-4593-91C7-CE7F1AC0C4F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4666601" y="3602038"/>
            <a:ext cx="6001407" cy="1655762"/>
          </a:xfr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Előadó neve</a:t>
            </a:r>
          </a:p>
          <a:p>
            <a:r>
              <a:rPr lang="hu-HU" dirty="0" smtClean="0"/>
              <a:t>Előadó elérhetősége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aseline="0"/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2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513494"/>
            <a:ext cx="10515600" cy="46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009BA-6F40-494F-BE81-D86ADB37FFC3}" type="datetimeFigureOut">
              <a:rPr lang="hu-HU"/>
              <a:pPr>
                <a:defRPr/>
              </a:pPr>
              <a:t>2017.04.20.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D2F295-4399-4CAF-A48D-08B7BB7E646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131211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DIACÍM</a:t>
            </a:r>
          </a:p>
        </p:txBody>
      </p:sp>
      <p:grpSp>
        <p:nvGrpSpPr>
          <p:cNvPr id="16" name="Csoportba foglalás 15"/>
          <p:cNvGrpSpPr/>
          <p:nvPr userDrawn="1"/>
        </p:nvGrpSpPr>
        <p:grpSpPr>
          <a:xfrm>
            <a:off x="-15767" y="-331086"/>
            <a:ext cx="12240000" cy="1655379"/>
            <a:chOff x="-15766" y="0"/>
            <a:chExt cx="12240000" cy="1655379"/>
          </a:xfrm>
        </p:grpSpPr>
        <p:sp>
          <p:nvSpPr>
            <p:cNvPr id="14" name="Átellenes sarkain kerekített téglalap 13"/>
            <p:cNvSpPr/>
            <p:nvPr userDrawn="1"/>
          </p:nvSpPr>
          <p:spPr>
            <a:xfrm>
              <a:off x="-15766" y="0"/>
              <a:ext cx="12240000" cy="165537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rgbClr val="244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Téglalap 14"/>
            <p:cNvSpPr/>
            <p:nvPr userDrawn="1"/>
          </p:nvSpPr>
          <p:spPr>
            <a:xfrm>
              <a:off x="11414235" y="0"/>
              <a:ext cx="809297" cy="1040524"/>
            </a:xfrm>
            <a:prstGeom prst="rect">
              <a:avLst/>
            </a:prstGeom>
            <a:solidFill>
              <a:srgbClr val="244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9" name="Csoportba foglalás 18"/>
          <p:cNvGrpSpPr/>
          <p:nvPr userDrawn="1"/>
        </p:nvGrpSpPr>
        <p:grpSpPr>
          <a:xfrm>
            <a:off x="1999761" y="6231636"/>
            <a:ext cx="4104481" cy="627466"/>
            <a:chOff x="323850" y="5972175"/>
            <a:chExt cx="4392613" cy="671513"/>
          </a:xfrm>
        </p:grpSpPr>
        <p:pic>
          <p:nvPicPr>
            <p:cNvPr id="20" name="Kép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" y="6035894"/>
              <a:ext cx="431800" cy="59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Kép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" y="5972175"/>
              <a:ext cx="573088" cy="6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Kép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213" y="6045200"/>
              <a:ext cx="542925" cy="592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Kép 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4075" y="5986463"/>
              <a:ext cx="6477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Kép 9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200" y="6020235"/>
              <a:ext cx="576263" cy="62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Kép 1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0" y="6061293"/>
              <a:ext cx="574675" cy="560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Kép 1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788" y="5986463"/>
              <a:ext cx="568325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Csoportba foglalás 17"/>
          <p:cNvGrpSpPr/>
          <p:nvPr userDrawn="1"/>
        </p:nvGrpSpPr>
        <p:grpSpPr>
          <a:xfrm>
            <a:off x="100026" y="6278399"/>
            <a:ext cx="1850753" cy="508292"/>
            <a:chOff x="100018" y="6332189"/>
            <a:chExt cx="1850753" cy="508292"/>
          </a:xfrm>
        </p:grpSpPr>
        <p:pic>
          <p:nvPicPr>
            <p:cNvPr id="29" name="Kép 28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18" y="6332189"/>
              <a:ext cx="295518" cy="508292"/>
            </a:xfrm>
            <a:prstGeom prst="rect">
              <a:avLst/>
            </a:prstGeom>
          </p:spPr>
        </p:pic>
        <p:sp>
          <p:nvSpPr>
            <p:cNvPr id="30" name="Szövegdoboz 29"/>
            <p:cNvSpPr txBox="1"/>
            <p:nvPr userDrawn="1"/>
          </p:nvSpPr>
          <p:spPr>
            <a:xfrm>
              <a:off x="395537" y="6381328"/>
              <a:ext cx="15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</a:rPr>
                <a:t>Belügyminisztérium</a:t>
              </a:r>
              <a:endParaRPr lang="hu-H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endParaRPr>
            </a:p>
          </p:txBody>
        </p:sp>
      </p:grpSp>
      <p:cxnSp>
        <p:nvCxnSpPr>
          <p:cNvPr id="31" name="Egyenes összekötő 30"/>
          <p:cNvCxnSpPr/>
          <p:nvPr userDrawn="1"/>
        </p:nvCxnSpPr>
        <p:spPr>
          <a:xfrm>
            <a:off x="-15765" y="6215796"/>
            <a:ext cx="8578853" cy="0"/>
          </a:xfrm>
          <a:prstGeom prst="line">
            <a:avLst/>
          </a:prstGeom>
          <a:ln w="19050">
            <a:solidFill>
              <a:srgbClr val="183C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Kép 31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6"/>
          <a:stretch/>
        </p:blipFill>
        <p:spPr>
          <a:xfrm>
            <a:off x="8418373" y="5137866"/>
            <a:ext cx="3770055" cy="1728193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Aharoni" panose="02010803020104030203" pitchFamily="2" charset="-79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450376"/>
            <a:ext cx="12192000" cy="4299045"/>
          </a:xfrm>
        </p:spPr>
        <p:txBody>
          <a:bodyPr anchor="ctr" anchorCtr="0"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e-HR</a:t>
            </a:r>
            <a:br>
              <a:rPr lang="hu-HU" dirty="0" smtClean="0"/>
            </a:br>
            <a:r>
              <a:rPr lang="hu-HU" sz="4000" dirty="0">
                <a:effectLst/>
              </a:rPr>
              <a:t>a munkáltatói intézkedések elektronikus </a:t>
            </a:r>
            <a:r>
              <a:rPr lang="hu-HU" sz="4000" dirty="0" smtClean="0">
                <a:effectLst/>
              </a:rPr>
              <a:t>kiadmányozása és kézbesítése</a:t>
            </a:r>
            <a:r>
              <a:rPr lang="hu-HU" sz="4000" dirty="0">
                <a:effectLst/>
              </a:rPr>
              <a:t/>
            </a:r>
            <a:br>
              <a:rPr lang="hu-HU" sz="4000" dirty="0">
                <a:effectLst/>
              </a:rPr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800" dirty="0" smtClean="0"/>
              <a:t>2017. április 13. </a:t>
            </a:r>
            <a:br>
              <a:rPr lang="hu-HU" sz="2800" dirty="0" smtClean="0"/>
            </a:br>
            <a:endParaRPr lang="hu-HU" sz="2800" dirty="0"/>
          </a:p>
        </p:txBody>
      </p:sp>
      <p:pic>
        <p:nvPicPr>
          <p:cNvPr id="1026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6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Állomány tagjának nyilatkozata 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8300728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874" y="49759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zis 3"/>
          <p:cNvSpPr/>
          <p:nvPr/>
        </p:nvSpPr>
        <p:spPr>
          <a:xfrm>
            <a:off x="10031104" y="2347414"/>
            <a:ext cx="1856096" cy="121465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i="1" dirty="0" err="1"/>
              <a:t>e</a:t>
            </a:r>
            <a:r>
              <a:rPr lang="hu-HU" sz="2800" b="1" i="1" dirty="0" err="1" smtClean="0"/>
              <a:t>-szig</a:t>
            </a:r>
            <a:endParaRPr lang="hu-HU" sz="2800" b="1" i="1" dirty="0"/>
          </a:p>
        </p:txBody>
      </p:sp>
    </p:spTree>
    <p:extLst>
      <p:ext uri="{BB962C8B-B14F-4D97-AF65-F5344CB8AC3E}">
        <p14:creationId xmlns:p14="http://schemas.microsoft.com/office/powerpoint/2010/main" val="11945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E-HR bevezetésének feltételei</a:t>
            </a:r>
            <a:endParaRPr lang="hu-HU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3071617"/>
              </p:ext>
            </p:extLst>
          </p:nvPr>
        </p:nvGraphicFramePr>
        <p:xfrm>
          <a:off x="559558" y="719666"/>
          <a:ext cx="105360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818" y="58002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2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Foglalkoztatott feladatai</a:t>
            </a:r>
            <a:endParaRPr lang="hu-HU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3367683"/>
              </p:ext>
            </p:extLst>
          </p:nvPr>
        </p:nvGraphicFramePr>
        <p:xfrm>
          <a:off x="1050877" y="1433015"/>
          <a:ext cx="10317707" cy="470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01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7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+mn-lt"/>
              </a:rPr>
              <a:t>BM biztosítja – KÁÉ által jóváhagyott ütemterv szerint</a:t>
            </a:r>
            <a:endParaRPr lang="hu-HU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3869217"/>
              </p:ext>
            </p:extLst>
          </p:nvPr>
        </p:nvGraphicFramePr>
        <p:xfrm>
          <a:off x="1050877" y="1433015"/>
          <a:ext cx="10317707" cy="470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183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3026556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sz="2400" dirty="0" smtClean="0"/>
              <a:t>Kovácsné dr. Szekér Enikő </a:t>
            </a:r>
            <a:r>
              <a:rPr lang="hu-HU" sz="2400" dirty="0" err="1" smtClean="0"/>
              <a:t>bv</a:t>
            </a:r>
            <a:r>
              <a:rPr lang="hu-HU" sz="2400" dirty="0" smtClean="0"/>
              <a:t>. ezredes </a:t>
            </a:r>
            <a:br>
              <a:rPr lang="hu-HU" sz="2400" dirty="0" smtClean="0"/>
            </a:br>
            <a:r>
              <a:rPr lang="hu-HU" sz="2400" dirty="0" smtClean="0"/>
              <a:t>főosztályvezető</a:t>
            </a:r>
            <a:br>
              <a:rPr lang="hu-HU" sz="2400" dirty="0" smtClean="0"/>
            </a:br>
            <a:r>
              <a:rPr lang="hu-HU" sz="2400" dirty="0" smtClean="0"/>
              <a:t>BM Közszolgálat-fejlesztési és Stratégiai Főosztály </a:t>
            </a:r>
            <a:br>
              <a:rPr lang="hu-HU" sz="2400" dirty="0" smtClean="0"/>
            </a:br>
            <a:r>
              <a:rPr lang="hu-HU" sz="2400" dirty="0" smtClean="0"/>
              <a:t>tel.: 1/441-1622</a:t>
            </a:r>
            <a:br>
              <a:rPr lang="hu-HU" sz="2400" dirty="0" smtClean="0"/>
            </a:br>
            <a:r>
              <a:rPr lang="hu-HU" sz="2400" dirty="0" smtClean="0"/>
              <a:t>e-mail: </a:t>
            </a:r>
            <a:r>
              <a:rPr lang="hu-HU" sz="2400" dirty="0" err="1" smtClean="0"/>
              <a:t>eniko.szeker</a:t>
            </a:r>
            <a:r>
              <a:rPr lang="hu-HU" sz="2400" dirty="0" smtClean="0"/>
              <a:t>@</a:t>
            </a:r>
            <a:r>
              <a:rPr lang="hu-HU" sz="2400" dirty="0" err="1" smtClean="0"/>
              <a:t>bm.gov.hu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497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Munkáltatói intézkedések közlésének </a:t>
            </a:r>
            <a:r>
              <a:rPr lang="hu-H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Kttv</a:t>
            </a:r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hu-H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zerinti szabályozása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53730462"/>
              </p:ext>
            </p:extLst>
          </p:nvPr>
        </p:nvGraphicFramePr>
        <p:xfrm>
          <a:off x="1323833" y="719666"/>
          <a:ext cx="96489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873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01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Jognyilatkozatok megtételének rendje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695427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887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3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198289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e-HR = elektronikusan létrehozott jognyilatkozat elektronikus közlése  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76932633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998" y="-81066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4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84146" y="10432"/>
            <a:ext cx="1041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e-HR – általános szabály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5558445"/>
              </p:ext>
            </p:extLst>
          </p:nvPr>
        </p:nvGraphicFramePr>
        <p:xfrm>
          <a:off x="1282889" y="719666"/>
          <a:ext cx="941695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44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Kttv</a:t>
            </a:r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hu-H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zerinti esetei – elektronikus közlés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49874730"/>
              </p:ext>
            </p:extLst>
          </p:nvPr>
        </p:nvGraphicFramePr>
        <p:xfrm>
          <a:off x="1869743" y="719666"/>
          <a:ext cx="907576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9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59557" y="0"/>
            <a:ext cx="1116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Speciális (szigorúbb) szabályozás – kiadmányozás rendje   </a:t>
            </a:r>
            <a:endParaRPr lang="hu-H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31814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62" y="0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0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/>
              <a:t>Munkáltatói intézkedés közlésének rendje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32234650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874" y="49759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2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/>
          </p:cNvSpPr>
          <p:nvPr/>
        </p:nvSpPr>
        <p:spPr bwMode="auto">
          <a:xfrm>
            <a:off x="838200" y="-73758"/>
            <a:ext cx="10515600" cy="117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haroni" panose="02010803020104030203" pitchFamily="2" charset="-79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hu-HU" sz="2800" dirty="0" smtClean="0"/>
              <a:t>Ügyfélkapu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3993954"/>
              </p:ext>
            </p:extLst>
          </p:nvPr>
        </p:nvGraphicFramePr>
        <p:xfrm>
          <a:off x="1110018" y="965325"/>
          <a:ext cx="1024378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szekereniko\AppData\Local\Microsoft\Windows\Temporary Internet Files\Content.Outlook\VLHOZI9S\eHR 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874" y="49759"/>
            <a:ext cx="1267002" cy="100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0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415</Words>
  <Application>Microsoft Office PowerPoint</Application>
  <PresentationFormat>Szélesvásznú</PresentationFormat>
  <Paragraphs>118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Courier New</vt:lpstr>
      <vt:lpstr>Georgia</vt:lpstr>
      <vt:lpstr>Times New Roman</vt:lpstr>
      <vt:lpstr>Wingdings</vt:lpstr>
      <vt:lpstr>Office-téma</vt:lpstr>
      <vt:lpstr> e-HR a munkáltatói intézkedések elektronikus kiadmányozása és kézbesítése  2017. április 13.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 Kovácsné dr. Szekér Enikő bv. ezredes  főosztályvezető BM Közszolgálat-fejlesztési és Stratégiai Főosztály  tel.: 1/441-1622 e-mail: eniko.szeker@bm.gov.hu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brigitta.meszaros@bm.gov.hu</dc:creator>
  <cp:lastModifiedBy>RZS Elearning</cp:lastModifiedBy>
  <cp:revision>416</cp:revision>
  <cp:lastPrinted>2017-03-08T08:16:47Z</cp:lastPrinted>
  <dcterms:created xsi:type="dcterms:W3CDTF">2013-09-20T22:05:29Z</dcterms:created>
  <dcterms:modified xsi:type="dcterms:W3CDTF">2017-04-20T18:55:18Z</dcterms:modified>
</cp:coreProperties>
</file>