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1" r:id="rId2"/>
    <p:sldId id="369" r:id="rId3"/>
    <p:sldId id="355" r:id="rId4"/>
    <p:sldId id="383" r:id="rId5"/>
    <p:sldId id="381" r:id="rId6"/>
    <p:sldId id="384" r:id="rId7"/>
    <p:sldId id="370" r:id="rId8"/>
    <p:sldId id="376" r:id="rId9"/>
    <p:sldId id="375" r:id="rId10"/>
    <p:sldId id="379" r:id="rId11"/>
    <p:sldId id="378" r:id="rId12"/>
    <p:sldId id="371" r:id="rId13"/>
    <p:sldId id="349" r:id="rId14"/>
    <p:sldId id="377" r:id="rId15"/>
    <p:sldId id="374" r:id="rId16"/>
  </p:sldIdLst>
  <p:sldSz cx="12192000" cy="6858000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CA3"/>
    <a:srgbClr val="5790E3"/>
    <a:srgbClr val="244BAE"/>
    <a:srgbClr val="2265C8"/>
    <a:srgbClr val="1E4CCC"/>
    <a:srgbClr val="FDFDFD"/>
    <a:srgbClr val="FFCC66"/>
    <a:srgbClr val="FF0000"/>
    <a:srgbClr val="BF8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5665" autoAdjust="0"/>
  </p:normalViewPr>
  <p:slideViewPr>
    <p:cSldViewPr snapToGrid="0">
      <p:cViewPr varScale="1">
        <p:scale>
          <a:sx n="70" d="100"/>
          <a:sy n="70" d="100"/>
        </p:scale>
        <p:origin x="7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3C385-A060-4BF1-8833-9E32FDC495C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FE6BC9C-D2CF-40A2-8F5E-67646C304D36}">
      <dgm:prSet phldrT="[Szöveg]" custT="1"/>
      <dgm:spPr/>
      <dgm:t>
        <a:bodyPr/>
        <a:lstStyle/>
        <a:p>
          <a:r>
            <a:rPr lang="hu-HU" sz="2000" b="1" dirty="0" smtClean="0">
              <a:solidFill>
                <a:srgbClr val="183CA3"/>
              </a:solidFill>
              <a:latin typeface="+mn-lt"/>
            </a:rPr>
            <a:t>2015. december 31-ig</a:t>
          </a:r>
        </a:p>
        <a:p>
          <a:r>
            <a:rPr lang="hu-HU" sz="2000" b="1" dirty="0" smtClean="0">
              <a:solidFill>
                <a:schemeClr val="bg1"/>
              </a:solidFill>
              <a:latin typeface="+mn-lt"/>
            </a:rPr>
            <a:t>papíralapú kiadmányozás és kézbesítés</a:t>
          </a:r>
          <a:endParaRPr lang="hu-HU" sz="2000" b="1" dirty="0">
            <a:solidFill>
              <a:schemeClr val="bg1"/>
            </a:solidFill>
          </a:endParaRPr>
        </a:p>
      </dgm:t>
    </dgm:pt>
    <dgm:pt modelId="{0E54A573-AFC7-45D9-8A37-F42E726A4D56}" type="parTrans" cxnId="{F8BE05DD-AF49-4A44-AD9B-1A0B4BF3A39D}">
      <dgm:prSet/>
      <dgm:spPr/>
      <dgm:t>
        <a:bodyPr/>
        <a:lstStyle/>
        <a:p>
          <a:endParaRPr lang="hu-HU"/>
        </a:p>
      </dgm:t>
    </dgm:pt>
    <dgm:pt modelId="{ED57FA65-CD68-4E79-A0CE-AEA9515C7828}" type="sibTrans" cxnId="{F8BE05DD-AF49-4A44-AD9B-1A0B4BF3A39D}">
      <dgm:prSet/>
      <dgm:spPr/>
      <dgm:t>
        <a:bodyPr/>
        <a:lstStyle/>
        <a:p>
          <a:endParaRPr lang="hu-HU"/>
        </a:p>
      </dgm:t>
    </dgm:pt>
    <dgm:pt modelId="{B964DA02-9835-41CA-9FE6-0D34B9D0E1A7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000" b="1" dirty="0" smtClean="0">
              <a:solidFill>
                <a:srgbClr val="183CA3"/>
              </a:solidFill>
              <a:latin typeface="+mn-lt"/>
            </a:rPr>
            <a:t>2017. május 1-jétől :</a:t>
          </a:r>
        </a:p>
        <a:p>
          <a:r>
            <a:rPr lang="hu-HU" sz="2000" b="1" dirty="0" smtClean="0">
              <a:solidFill>
                <a:schemeClr val="bg1"/>
              </a:solidFill>
              <a:latin typeface="+mn-lt"/>
            </a:rPr>
            <a:t>elektronikus kiadmányozás és kézbesítés rendje</a:t>
          </a:r>
        </a:p>
        <a:p>
          <a:r>
            <a:rPr lang="hu-HU" sz="2000" b="1" dirty="0" smtClean="0">
              <a:solidFill>
                <a:schemeClr val="bg1"/>
              </a:solidFill>
              <a:latin typeface="+mn-lt"/>
            </a:rPr>
            <a:t>= e-HR </a:t>
          </a:r>
          <a:endParaRPr lang="hu-HU" sz="2000" dirty="0">
            <a:solidFill>
              <a:schemeClr val="bg1"/>
            </a:solidFill>
          </a:endParaRPr>
        </a:p>
      </dgm:t>
    </dgm:pt>
    <dgm:pt modelId="{545BF002-8767-4F65-A34E-6C98B478B76D}" type="parTrans" cxnId="{8E0C5954-9128-4FF3-B9BA-63006F64A5B7}">
      <dgm:prSet/>
      <dgm:spPr/>
      <dgm:t>
        <a:bodyPr/>
        <a:lstStyle/>
        <a:p>
          <a:endParaRPr lang="hu-HU"/>
        </a:p>
      </dgm:t>
    </dgm:pt>
    <dgm:pt modelId="{68BB509C-7DDF-4FCA-B9AC-4913FD0AC354}" type="sibTrans" cxnId="{8E0C5954-9128-4FF3-B9BA-63006F64A5B7}">
      <dgm:prSet/>
      <dgm:spPr/>
      <dgm:t>
        <a:bodyPr/>
        <a:lstStyle/>
        <a:p>
          <a:endParaRPr lang="hu-HU"/>
        </a:p>
      </dgm:t>
    </dgm:pt>
    <dgm:pt modelId="{32656FA3-8802-4768-B6E5-C1657E51A738}">
      <dgm:prSet custT="1"/>
      <dgm:spPr/>
      <dgm:t>
        <a:bodyPr/>
        <a:lstStyle/>
        <a:p>
          <a:r>
            <a:rPr lang="hu-HU" sz="2000" b="1" dirty="0" smtClean="0">
              <a:solidFill>
                <a:srgbClr val="183CA3"/>
              </a:solidFill>
              <a:latin typeface="+mn-lt"/>
            </a:rPr>
            <a:t>2016. január 1 – december 31: </a:t>
          </a:r>
        </a:p>
        <a:p>
          <a:r>
            <a:rPr lang="hu-HU" sz="2000" b="1" dirty="0" smtClean="0">
              <a:solidFill>
                <a:schemeClr val="bg1"/>
              </a:solidFill>
              <a:latin typeface="+mn-lt"/>
            </a:rPr>
            <a:t>részben elektronikus  kiadmányozás, de papíralapú kézbesítés</a:t>
          </a:r>
          <a:endParaRPr lang="hu-HU" sz="2000" b="1" dirty="0">
            <a:solidFill>
              <a:schemeClr val="bg1"/>
            </a:solidFill>
            <a:latin typeface="+mn-lt"/>
          </a:endParaRPr>
        </a:p>
      </dgm:t>
    </dgm:pt>
    <dgm:pt modelId="{A0DD37F5-EE6E-4F87-8BAF-69803BFD42FF}" type="parTrans" cxnId="{BC0C34AE-C7B7-467B-8F49-B2020413B245}">
      <dgm:prSet/>
      <dgm:spPr/>
      <dgm:t>
        <a:bodyPr/>
        <a:lstStyle/>
        <a:p>
          <a:endParaRPr lang="hu-HU"/>
        </a:p>
      </dgm:t>
    </dgm:pt>
    <dgm:pt modelId="{27B380BE-131D-4A3E-8AE7-79C2F3C87D4F}" type="sibTrans" cxnId="{BC0C34AE-C7B7-467B-8F49-B2020413B245}">
      <dgm:prSet/>
      <dgm:spPr/>
      <dgm:t>
        <a:bodyPr/>
        <a:lstStyle/>
        <a:p>
          <a:endParaRPr lang="hu-HU"/>
        </a:p>
      </dgm:t>
    </dgm:pt>
    <dgm:pt modelId="{60E1D6FF-0E95-49FD-A282-2FBA24926C0E}" type="pres">
      <dgm:prSet presAssocID="{5173C385-A060-4BF1-8833-9E32FDC495CD}" presName="CompostProcess" presStyleCnt="0">
        <dgm:presLayoutVars>
          <dgm:dir/>
          <dgm:resizeHandles val="exact"/>
        </dgm:presLayoutVars>
      </dgm:prSet>
      <dgm:spPr/>
    </dgm:pt>
    <dgm:pt modelId="{6C6828CF-A520-41C9-862C-B93090668B47}" type="pres">
      <dgm:prSet presAssocID="{5173C385-A060-4BF1-8833-9E32FDC495CD}" presName="arrow" presStyleLbl="bgShp" presStyleIdx="0" presStyleCnt="1"/>
      <dgm:spPr/>
    </dgm:pt>
    <dgm:pt modelId="{D94F0F4A-2085-495E-A5D3-4B303AAB2D69}" type="pres">
      <dgm:prSet presAssocID="{5173C385-A060-4BF1-8833-9E32FDC495CD}" presName="linearProcess" presStyleCnt="0"/>
      <dgm:spPr/>
    </dgm:pt>
    <dgm:pt modelId="{9CD5A65D-97CC-4AFD-A5F8-2345038E621F}" type="pres">
      <dgm:prSet presAssocID="{7FE6BC9C-D2CF-40A2-8F5E-67646C304D36}" presName="textNode" presStyleLbl="node1" presStyleIdx="0" presStyleCnt="3" custScaleY="14135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D3613C6-8930-4C43-91DE-DBE093E912E9}" type="pres">
      <dgm:prSet presAssocID="{ED57FA65-CD68-4E79-A0CE-AEA9515C7828}" presName="sibTrans" presStyleCnt="0"/>
      <dgm:spPr/>
    </dgm:pt>
    <dgm:pt modelId="{F38885AC-0B50-4DFC-AA20-0F567CA73D10}" type="pres">
      <dgm:prSet presAssocID="{32656FA3-8802-4768-B6E5-C1657E51A738}" presName="textNode" presStyleLbl="node1" presStyleIdx="1" presStyleCnt="3" custScaleX="109833" custScaleY="1401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B84D5CB-5ED7-49AD-8495-5648AB4131E1}" type="pres">
      <dgm:prSet presAssocID="{27B380BE-131D-4A3E-8AE7-79C2F3C87D4F}" presName="sibTrans" presStyleCnt="0"/>
      <dgm:spPr/>
    </dgm:pt>
    <dgm:pt modelId="{2795E7A7-293D-44A9-AC92-5F43B6D0E25A}" type="pres">
      <dgm:prSet presAssocID="{B964DA02-9835-41CA-9FE6-0D34B9D0E1A7}" presName="textNode" presStyleLbl="node1" presStyleIdx="2" presStyleCnt="3" custScaleY="14576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3C12446-B32D-46D2-9043-D1C8C3A44DAA}" type="presOf" srcId="{7FE6BC9C-D2CF-40A2-8F5E-67646C304D36}" destId="{9CD5A65D-97CC-4AFD-A5F8-2345038E621F}" srcOrd="0" destOrd="0" presId="urn:microsoft.com/office/officeart/2005/8/layout/hProcess9"/>
    <dgm:cxn modelId="{BC0C34AE-C7B7-467B-8F49-B2020413B245}" srcId="{5173C385-A060-4BF1-8833-9E32FDC495CD}" destId="{32656FA3-8802-4768-B6E5-C1657E51A738}" srcOrd="1" destOrd="0" parTransId="{A0DD37F5-EE6E-4F87-8BAF-69803BFD42FF}" sibTransId="{27B380BE-131D-4A3E-8AE7-79C2F3C87D4F}"/>
    <dgm:cxn modelId="{5CA0FD4D-4542-4F8B-B479-CC31BE99C0B4}" type="presOf" srcId="{5173C385-A060-4BF1-8833-9E32FDC495CD}" destId="{60E1D6FF-0E95-49FD-A282-2FBA24926C0E}" srcOrd="0" destOrd="0" presId="urn:microsoft.com/office/officeart/2005/8/layout/hProcess9"/>
    <dgm:cxn modelId="{45254707-E6DD-457A-A9EB-C88A9233CE75}" type="presOf" srcId="{32656FA3-8802-4768-B6E5-C1657E51A738}" destId="{F38885AC-0B50-4DFC-AA20-0F567CA73D10}" srcOrd="0" destOrd="0" presId="urn:microsoft.com/office/officeart/2005/8/layout/hProcess9"/>
    <dgm:cxn modelId="{F8BE05DD-AF49-4A44-AD9B-1A0B4BF3A39D}" srcId="{5173C385-A060-4BF1-8833-9E32FDC495CD}" destId="{7FE6BC9C-D2CF-40A2-8F5E-67646C304D36}" srcOrd="0" destOrd="0" parTransId="{0E54A573-AFC7-45D9-8A37-F42E726A4D56}" sibTransId="{ED57FA65-CD68-4E79-A0CE-AEA9515C7828}"/>
    <dgm:cxn modelId="{CAD76B46-244C-4F16-88B5-43DCB0FB3941}" type="presOf" srcId="{B964DA02-9835-41CA-9FE6-0D34B9D0E1A7}" destId="{2795E7A7-293D-44A9-AC92-5F43B6D0E25A}" srcOrd="0" destOrd="0" presId="urn:microsoft.com/office/officeart/2005/8/layout/hProcess9"/>
    <dgm:cxn modelId="{8E0C5954-9128-4FF3-B9BA-63006F64A5B7}" srcId="{5173C385-A060-4BF1-8833-9E32FDC495CD}" destId="{B964DA02-9835-41CA-9FE6-0D34B9D0E1A7}" srcOrd="2" destOrd="0" parTransId="{545BF002-8767-4F65-A34E-6C98B478B76D}" sibTransId="{68BB509C-7DDF-4FCA-B9AC-4913FD0AC354}"/>
    <dgm:cxn modelId="{87CDA405-7AFD-416F-A887-087A7BEF5A59}" type="presParOf" srcId="{60E1D6FF-0E95-49FD-A282-2FBA24926C0E}" destId="{6C6828CF-A520-41C9-862C-B93090668B47}" srcOrd="0" destOrd="0" presId="urn:microsoft.com/office/officeart/2005/8/layout/hProcess9"/>
    <dgm:cxn modelId="{3AF67442-F53C-44BB-87F1-5A30A48C2B00}" type="presParOf" srcId="{60E1D6FF-0E95-49FD-A282-2FBA24926C0E}" destId="{D94F0F4A-2085-495E-A5D3-4B303AAB2D69}" srcOrd="1" destOrd="0" presId="urn:microsoft.com/office/officeart/2005/8/layout/hProcess9"/>
    <dgm:cxn modelId="{E78F123B-C3BF-46DC-9BEF-041AC21518DD}" type="presParOf" srcId="{D94F0F4A-2085-495E-A5D3-4B303AAB2D69}" destId="{9CD5A65D-97CC-4AFD-A5F8-2345038E621F}" srcOrd="0" destOrd="0" presId="urn:microsoft.com/office/officeart/2005/8/layout/hProcess9"/>
    <dgm:cxn modelId="{9F2268E3-DA45-442D-8C13-1E59E9BE63DD}" type="presParOf" srcId="{D94F0F4A-2085-495E-A5D3-4B303AAB2D69}" destId="{DD3613C6-8930-4C43-91DE-DBE093E912E9}" srcOrd="1" destOrd="0" presId="urn:microsoft.com/office/officeart/2005/8/layout/hProcess9"/>
    <dgm:cxn modelId="{94842244-0194-4DAF-BF20-9B38880C50F8}" type="presParOf" srcId="{D94F0F4A-2085-495E-A5D3-4B303AAB2D69}" destId="{F38885AC-0B50-4DFC-AA20-0F567CA73D10}" srcOrd="2" destOrd="0" presId="urn:microsoft.com/office/officeart/2005/8/layout/hProcess9"/>
    <dgm:cxn modelId="{0B77DF6A-6BC9-4553-94D3-64C171378715}" type="presParOf" srcId="{D94F0F4A-2085-495E-A5D3-4B303AAB2D69}" destId="{6B84D5CB-5ED7-49AD-8495-5648AB4131E1}" srcOrd="3" destOrd="0" presId="urn:microsoft.com/office/officeart/2005/8/layout/hProcess9"/>
    <dgm:cxn modelId="{5753F302-438F-4687-B58B-A1D6BC462D59}" type="presParOf" srcId="{D94F0F4A-2085-495E-A5D3-4B303AAB2D69}" destId="{2795E7A7-293D-44A9-AC92-5F43B6D0E25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6630F2E-BA18-4C80-8FF2-F864F861BD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4B17FA8-677E-4835-AFD0-12AE9954BAD7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000" b="1" dirty="0" err="1" smtClean="0"/>
            <a:t>eHR-FORM</a:t>
          </a:r>
          <a:r>
            <a:rPr lang="hu-HU" sz="2000" b="1" dirty="0" smtClean="0"/>
            <a:t> nyomtatvány</a:t>
          </a:r>
          <a:endParaRPr lang="hu-HU" sz="2000" b="1" dirty="0"/>
        </a:p>
      </dgm:t>
    </dgm:pt>
    <dgm:pt modelId="{E48D57D0-EDF3-4C3C-9573-E71F64C9A877}" type="parTrans" cxnId="{4DD88A5C-D8C0-4148-A6D4-B8101BF010F4}">
      <dgm:prSet/>
      <dgm:spPr/>
      <dgm:t>
        <a:bodyPr/>
        <a:lstStyle/>
        <a:p>
          <a:endParaRPr lang="hu-HU"/>
        </a:p>
      </dgm:t>
    </dgm:pt>
    <dgm:pt modelId="{EBA84286-555D-4012-B27C-A9A4BEF0FB5D}" type="sibTrans" cxnId="{4DD88A5C-D8C0-4148-A6D4-B8101BF010F4}">
      <dgm:prSet/>
      <dgm:spPr/>
      <dgm:t>
        <a:bodyPr/>
        <a:lstStyle/>
        <a:p>
          <a:endParaRPr lang="hu-HU"/>
        </a:p>
      </dgm:t>
    </dgm:pt>
    <dgm:pt modelId="{9978D6AE-B25C-4001-AF28-2CE24BBC4ED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bg1"/>
              </a:solidFill>
            </a:rPr>
            <a:t>AVDH szolgáltatás</a:t>
          </a:r>
          <a:endParaRPr lang="hu-HU" sz="2000" dirty="0"/>
        </a:p>
      </dgm:t>
    </dgm:pt>
    <dgm:pt modelId="{CC348AFE-C1E4-474C-830C-DAEE3E6297AF}" type="parTrans" cxnId="{502C1D67-6FD4-4CFB-BC79-F724EE11D6CB}">
      <dgm:prSet/>
      <dgm:spPr/>
      <dgm:t>
        <a:bodyPr/>
        <a:lstStyle/>
        <a:p>
          <a:endParaRPr lang="hu-HU"/>
        </a:p>
      </dgm:t>
    </dgm:pt>
    <dgm:pt modelId="{C063D77F-026B-4FC7-8463-EBE9694FE591}" type="sibTrans" cxnId="{502C1D67-6FD4-4CFB-BC79-F724EE11D6CB}">
      <dgm:prSet/>
      <dgm:spPr/>
      <dgm:t>
        <a:bodyPr/>
        <a:lstStyle/>
        <a:p>
          <a:endParaRPr lang="hu-HU"/>
        </a:p>
      </dgm:t>
    </dgm:pt>
    <dgm:pt modelId="{41139D8A-B4C3-43CB-99AB-1F424B18A4C0}">
      <dgm:prSet phldrT="[Szöveg]" custT="1"/>
      <dgm:spPr>
        <a:solidFill>
          <a:srgbClr val="FF0000"/>
        </a:solidFill>
      </dgm:spPr>
      <dgm:t>
        <a:bodyPr/>
        <a:lstStyle/>
        <a:p>
          <a:r>
            <a:rPr lang="hu-HU" sz="2000" b="1" dirty="0" smtClean="0">
              <a:latin typeface="+mn-lt"/>
            </a:rPr>
            <a:t>Joghatás kiváltásának feltétele</a:t>
          </a:r>
          <a:endParaRPr lang="hu-HU" sz="2000" b="1" dirty="0"/>
        </a:p>
      </dgm:t>
    </dgm:pt>
    <dgm:pt modelId="{2E80B113-25F2-4C0F-8269-245FB2827C33}" type="parTrans" cxnId="{4BEEFE27-5CBF-4EE8-8596-D27F169FC290}">
      <dgm:prSet/>
      <dgm:spPr/>
      <dgm:t>
        <a:bodyPr/>
        <a:lstStyle/>
        <a:p>
          <a:endParaRPr lang="hu-HU"/>
        </a:p>
      </dgm:t>
    </dgm:pt>
    <dgm:pt modelId="{279982F3-C129-4F4F-A29B-79FC62FC86D8}" type="sibTrans" cxnId="{4BEEFE27-5CBF-4EE8-8596-D27F169FC290}">
      <dgm:prSet/>
      <dgm:spPr/>
      <dgm:t>
        <a:bodyPr/>
        <a:lstStyle/>
        <a:p>
          <a:endParaRPr lang="hu-HU"/>
        </a:p>
      </dgm:t>
    </dgm:pt>
    <dgm:pt modelId="{DCEF1611-B37D-488D-9E43-CF845980404A}">
      <dgm:prSet custT="1"/>
      <dgm:spPr/>
      <dgm:t>
        <a:bodyPr/>
        <a:lstStyle/>
        <a:p>
          <a:pPr>
            <a:spcAft>
              <a:spcPct val="35000"/>
            </a:spcAft>
          </a:pPr>
          <a:endParaRPr lang="hu-HU" sz="2000" b="1" dirty="0" smtClean="0">
            <a:latin typeface="+mn-lt"/>
          </a:endParaRP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ügyfélkapun keresztül</a:t>
          </a:r>
        </a:p>
        <a:p>
          <a:pPr>
            <a:spcAft>
              <a:spcPct val="35000"/>
            </a:spcAft>
          </a:pPr>
          <a:r>
            <a:rPr lang="hu-HU" sz="2000" b="1" dirty="0" smtClean="0">
              <a:latin typeface="+mn-lt"/>
            </a:rPr>
            <a:t> </a:t>
          </a:r>
          <a:r>
            <a:rPr lang="hu-HU" sz="1100" b="1" dirty="0" smtClean="0">
              <a:latin typeface="+mn-lt"/>
            </a:rPr>
            <a:t> </a:t>
          </a:r>
        </a:p>
      </dgm:t>
    </dgm:pt>
    <dgm:pt modelId="{09866777-3C54-4856-99C0-CB2F940DC75C}" type="parTrans" cxnId="{528E95FA-9D5B-43F8-AA5A-58C10DDB2A00}">
      <dgm:prSet/>
      <dgm:spPr/>
      <dgm:t>
        <a:bodyPr/>
        <a:lstStyle/>
        <a:p>
          <a:endParaRPr lang="hu-HU"/>
        </a:p>
      </dgm:t>
    </dgm:pt>
    <dgm:pt modelId="{C44DC07A-34D9-40E6-B2E1-E8F5DCEE1C13}" type="sibTrans" cxnId="{528E95FA-9D5B-43F8-AA5A-58C10DDB2A00}">
      <dgm:prSet/>
      <dgm:spPr/>
      <dgm:t>
        <a:bodyPr/>
        <a:lstStyle/>
        <a:p>
          <a:endParaRPr lang="hu-HU"/>
        </a:p>
      </dgm:t>
    </dgm:pt>
    <dgm:pt modelId="{FA5198B4-105F-43F2-91A6-2649A7395241}">
      <dgm:prSet phldrT="[Szöveg]" custT="1"/>
      <dgm:spPr/>
      <dgm:t>
        <a:bodyPr/>
        <a:lstStyle/>
        <a:p>
          <a:r>
            <a:rPr lang="hu-HU" sz="2000" b="1" dirty="0" smtClean="0"/>
            <a:t>személyesen </a:t>
          </a:r>
          <a:endParaRPr lang="hu-HU" sz="2000" b="1" dirty="0"/>
        </a:p>
      </dgm:t>
    </dgm:pt>
    <dgm:pt modelId="{CC2468C2-ED97-4D89-8A27-69E22EDDB286}" type="parTrans" cxnId="{9B7BA5D4-2503-4F4B-9FF0-C7F16B372331}">
      <dgm:prSet/>
      <dgm:spPr/>
      <dgm:t>
        <a:bodyPr/>
        <a:lstStyle/>
        <a:p>
          <a:endParaRPr lang="hu-HU"/>
        </a:p>
      </dgm:t>
    </dgm:pt>
    <dgm:pt modelId="{46C4802A-EF91-4B01-A2C7-7A15C8C32C83}" type="sibTrans" cxnId="{9B7BA5D4-2503-4F4B-9FF0-C7F16B372331}">
      <dgm:prSet/>
      <dgm:spPr/>
      <dgm:t>
        <a:bodyPr/>
        <a:lstStyle/>
        <a:p>
          <a:endParaRPr lang="hu-HU"/>
        </a:p>
      </dgm:t>
    </dgm:pt>
    <dgm:pt modelId="{7E28FE6D-7027-41FF-8E06-2E1D322F2E0F}">
      <dgm:prSet custScaleX="213337" custRadScaleRad="180354" custRadScaleInc="-45954"/>
      <dgm:spPr/>
      <dgm:t>
        <a:bodyPr/>
        <a:lstStyle/>
        <a:p>
          <a:endParaRPr lang="hu-HU" dirty="0"/>
        </a:p>
      </dgm:t>
    </dgm:pt>
    <dgm:pt modelId="{0BFBCF05-6782-4B73-AA4C-988B9FEE28DF}" type="parTrans" cxnId="{C577E5B0-7D29-42BC-9F52-5BFFEB65CC38}">
      <dgm:prSet/>
      <dgm:spPr/>
      <dgm:t>
        <a:bodyPr/>
        <a:lstStyle/>
        <a:p>
          <a:endParaRPr lang="hu-HU"/>
        </a:p>
      </dgm:t>
    </dgm:pt>
    <dgm:pt modelId="{AA88EDFE-718D-424F-B013-570ABFBFDAFC}" type="sibTrans" cxnId="{C577E5B0-7D29-42BC-9F52-5BFFEB65CC38}">
      <dgm:prSet/>
      <dgm:spPr/>
      <dgm:t>
        <a:bodyPr/>
        <a:lstStyle/>
        <a:p>
          <a:endParaRPr lang="hu-HU"/>
        </a:p>
      </dgm:t>
    </dgm:pt>
    <dgm:pt modelId="{5EA6DDCD-B834-40E1-83CF-E92F430F2724}" type="pres">
      <dgm:prSet presAssocID="{F6630F2E-BA18-4C80-8FF2-F864F861BD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8EA49CD-F856-4258-B887-2682389689DC}" type="pres">
      <dgm:prSet presAssocID="{94B17FA8-677E-4835-AFD0-12AE9954BAD7}" presName="singleCycle" presStyleCnt="0"/>
      <dgm:spPr/>
    </dgm:pt>
    <dgm:pt modelId="{B63791D0-9207-4BF6-8D02-DA54C70DF7AA}" type="pres">
      <dgm:prSet presAssocID="{94B17FA8-677E-4835-AFD0-12AE9954BAD7}" presName="singleCenter" presStyleLbl="node1" presStyleIdx="0" presStyleCnt="5" custScaleX="408347" custScaleY="107541" custLinFactNeighborX="-2964" custLinFactNeighborY="-6788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83E6D22B-97F1-4282-8E5E-8FAD1BECA8F0}" type="pres">
      <dgm:prSet presAssocID="{CC348AFE-C1E4-474C-830C-DAEE3E6297AF}" presName="Name56" presStyleLbl="parChTrans1D2" presStyleIdx="0" presStyleCnt="4"/>
      <dgm:spPr/>
      <dgm:t>
        <a:bodyPr/>
        <a:lstStyle/>
        <a:p>
          <a:endParaRPr lang="hu-HU"/>
        </a:p>
      </dgm:t>
    </dgm:pt>
    <dgm:pt modelId="{FEBC3DE8-BFE8-4F05-8964-4F178EDDC699}" type="pres">
      <dgm:prSet presAssocID="{9978D6AE-B25C-4001-AF28-2CE24BBC4EDD}" presName="text0" presStyleLbl="node1" presStyleIdx="1" presStyleCnt="5" custScaleX="346435" custScaleY="100229" custRadScaleRad="90038" custRadScaleInc="-92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942FCB-1607-41E4-8F8C-96769B70D5B5}" type="pres">
      <dgm:prSet presAssocID="{09866777-3C54-4856-99C0-CB2F940DC75C}" presName="Name56" presStyleLbl="parChTrans1D2" presStyleIdx="1" presStyleCnt="4"/>
      <dgm:spPr/>
      <dgm:t>
        <a:bodyPr/>
        <a:lstStyle/>
        <a:p>
          <a:endParaRPr lang="hu-HU"/>
        </a:p>
      </dgm:t>
    </dgm:pt>
    <dgm:pt modelId="{21AC8E72-E568-4284-BB85-645D8B7C44E6}" type="pres">
      <dgm:prSet presAssocID="{DCEF1611-B37D-488D-9E43-CF845980404A}" presName="text0" presStyleLbl="node1" presStyleIdx="2" presStyleCnt="5" custScaleX="278749" custScaleY="119132" custRadScaleRad="183360" custRadScaleInc="4384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857648-DF81-434A-B833-F851F8CF2A5C}" type="pres">
      <dgm:prSet presAssocID="{2E80B113-25F2-4C0F-8269-245FB2827C33}" presName="Name56" presStyleLbl="parChTrans1D2" presStyleIdx="2" presStyleCnt="4"/>
      <dgm:spPr/>
      <dgm:t>
        <a:bodyPr/>
        <a:lstStyle/>
        <a:p>
          <a:endParaRPr lang="hu-HU"/>
        </a:p>
      </dgm:t>
    </dgm:pt>
    <dgm:pt modelId="{6A22475E-031B-4EF6-A295-1DFC042C0CD8}" type="pres">
      <dgm:prSet presAssocID="{41139D8A-B4C3-43CB-99AB-1F424B18A4C0}" presName="text0" presStyleLbl="node1" presStyleIdx="3" presStyleCnt="5" custScaleX="295282" custRadScaleRad="86945" custRadScaleInc="835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4AF3C8-7B6D-4629-BA6E-A75C1FCD7DC5}" type="pres">
      <dgm:prSet presAssocID="{CC2468C2-ED97-4D89-8A27-69E22EDDB286}" presName="Name56" presStyleLbl="parChTrans1D2" presStyleIdx="3" presStyleCnt="4"/>
      <dgm:spPr/>
      <dgm:t>
        <a:bodyPr/>
        <a:lstStyle/>
        <a:p>
          <a:endParaRPr lang="hu-HU"/>
        </a:p>
      </dgm:t>
    </dgm:pt>
    <dgm:pt modelId="{03748961-9F0E-477C-98B8-CC50C8313115}" type="pres">
      <dgm:prSet presAssocID="{FA5198B4-105F-43F2-91A6-2649A7395241}" presName="text0" presStyleLbl="node1" presStyleIdx="4" presStyleCnt="5" custScaleX="213337" custRadScaleRad="180354" custRadScaleInc="-4595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0F7944D-24A1-4792-ADD0-E5653222889D}" type="presOf" srcId="{CC348AFE-C1E4-474C-830C-DAEE3E6297AF}" destId="{83E6D22B-97F1-4282-8E5E-8FAD1BECA8F0}" srcOrd="0" destOrd="0" presId="urn:microsoft.com/office/officeart/2008/layout/RadialCluster"/>
    <dgm:cxn modelId="{04718AD2-219C-4048-BF26-591423EE4B62}" type="presOf" srcId="{9978D6AE-B25C-4001-AF28-2CE24BBC4EDD}" destId="{FEBC3DE8-BFE8-4F05-8964-4F178EDDC699}" srcOrd="0" destOrd="0" presId="urn:microsoft.com/office/officeart/2008/layout/RadialCluster"/>
    <dgm:cxn modelId="{502C1D67-6FD4-4CFB-BC79-F724EE11D6CB}" srcId="{94B17FA8-677E-4835-AFD0-12AE9954BAD7}" destId="{9978D6AE-B25C-4001-AF28-2CE24BBC4EDD}" srcOrd="0" destOrd="0" parTransId="{CC348AFE-C1E4-474C-830C-DAEE3E6297AF}" sibTransId="{C063D77F-026B-4FC7-8463-EBE9694FE591}"/>
    <dgm:cxn modelId="{4BEEFE27-5CBF-4EE8-8596-D27F169FC290}" srcId="{94B17FA8-677E-4835-AFD0-12AE9954BAD7}" destId="{41139D8A-B4C3-43CB-99AB-1F424B18A4C0}" srcOrd="2" destOrd="0" parTransId="{2E80B113-25F2-4C0F-8269-245FB2827C33}" sibTransId="{279982F3-C129-4F4F-A29B-79FC62FC86D8}"/>
    <dgm:cxn modelId="{A63C5AA5-764C-48BF-AFF4-2618CB3BB929}" type="presOf" srcId="{CC2468C2-ED97-4D89-8A27-69E22EDDB286}" destId="{2E4AF3C8-7B6D-4629-BA6E-A75C1FCD7DC5}" srcOrd="0" destOrd="0" presId="urn:microsoft.com/office/officeart/2008/layout/RadialCluster"/>
    <dgm:cxn modelId="{631F7008-3CEF-48D6-893D-94EAF1BF11DC}" type="presOf" srcId="{2E80B113-25F2-4C0F-8269-245FB2827C33}" destId="{13857648-DF81-434A-B833-F851F8CF2A5C}" srcOrd="0" destOrd="0" presId="urn:microsoft.com/office/officeart/2008/layout/RadialCluster"/>
    <dgm:cxn modelId="{0F4AFAD7-6411-43FC-9A82-60BF1BD095D2}" type="presOf" srcId="{94B17FA8-677E-4835-AFD0-12AE9954BAD7}" destId="{B63791D0-9207-4BF6-8D02-DA54C70DF7AA}" srcOrd="0" destOrd="0" presId="urn:microsoft.com/office/officeart/2008/layout/RadialCluster"/>
    <dgm:cxn modelId="{4DD88A5C-D8C0-4148-A6D4-B8101BF010F4}" srcId="{F6630F2E-BA18-4C80-8FF2-F864F861BD17}" destId="{94B17FA8-677E-4835-AFD0-12AE9954BAD7}" srcOrd="0" destOrd="0" parTransId="{E48D57D0-EDF3-4C3C-9573-E71F64C9A877}" sibTransId="{EBA84286-555D-4012-B27C-A9A4BEF0FB5D}"/>
    <dgm:cxn modelId="{25275F5E-E089-421E-B110-DCB317A71BD2}" type="presOf" srcId="{DCEF1611-B37D-488D-9E43-CF845980404A}" destId="{21AC8E72-E568-4284-BB85-645D8B7C44E6}" srcOrd="0" destOrd="0" presId="urn:microsoft.com/office/officeart/2008/layout/RadialCluster"/>
    <dgm:cxn modelId="{2765EA67-CCDD-4073-A63F-C1F10C89FE24}" type="presOf" srcId="{09866777-3C54-4856-99C0-CB2F940DC75C}" destId="{67942FCB-1607-41E4-8F8C-96769B70D5B5}" srcOrd="0" destOrd="0" presId="urn:microsoft.com/office/officeart/2008/layout/RadialCluster"/>
    <dgm:cxn modelId="{26ACD7FC-E9FE-4EF3-8BAF-8907CA52172D}" type="presOf" srcId="{F6630F2E-BA18-4C80-8FF2-F864F861BD17}" destId="{5EA6DDCD-B834-40E1-83CF-E92F430F2724}" srcOrd="0" destOrd="0" presId="urn:microsoft.com/office/officeart/2008/layout/RadialCluster"/>
    <dgm:cxn modelId="{528E95FA-9D5B-43F8-AA5A-58C10DDB2A00}" srcId="{94B17FA8-677E-4835-AFD0-12AE9954BAD7}" destId="{DCEF1611-B37D-488D-9E43-CF845980404A}" srcOrd="1" destOrd="0" parTransId="{09866777-3C54-4856-99C0-CB2F940DC75C}" sibTransId="{C44DC07A-34D9-40E6-B2E1-E8F5DCEE1C13}"/>
    <dgm:cxn modelId="{C577E5B0-7D29-42BC-9F52-5BFFEB65CC38}" srcId="{F6630F2E-BA18-4C80-8FF2-F864F861BD17}" destId="{7E28FE6D-7027-41FF-8E06-2E1D322F2E0F}" srcOrd="1" destOrd="0" parTransId="{0BFBCF05-6782-4B73-AA4C-988B9FEE28DF}" sibTransId="{AA88EDFE-718D-424F-B013-570ABFBFDAFC}"/>
    <dgm:cxn modelId="{9B7BA5D4-2503-4F4B-9FF0-C7F16B372331}" srcId="{94B17FA8-677E-4835-AFD0-12AE9954BAD7}" destId="{FA5198B4-105F-43F2-91A6-2649A7395241}" srcOrd="3" destOrd="0" parTransId="{CC2468C2-ED97-4D89-8A27-69E22EDDB286}" sibTransId="{46C4802A-EF91-4B01-A2C7-7A15C8C32C83}"/>
    <dgm:cxn modelId="{F9C5D3F5-2B8C-404F-A1C4-B2BB6A9768F2}" type="presOf" srcId="{FA5198B4-105F-43F2-91A6-2649A7395241}" destId="{03748961-9F0E-477C-98B8-CC50C8313115}" srcOrd="0" destOrd="0" presId="urn:microsoft.com/office/officeart/2008/layout/RadialCluster"/>
    <dgm:cxn modelId="{BCADD6A3-09DF-407B-A282-60E3B9D831D1}" type="presOf" srcId="{41139D8A-B4C3-43CB-99AB-1F424B18A4C0}" destId="{6A22475E-031B-4EF6-A295-1DFC042C0CD8}" srcOrd="0" destOrd="0" presId="urn:microsoft.com/office/officeart/2008/layout/RadialCluster"/>
    <dgm:cxn modelId="{A99CFAF5-F94A-4ADB-A608-D0AAEAE2FCDB}" type="presParOf" srcId="{5EA6DDCD-B834-40E1-83CF-E92F430F2724}" destId="{C8EA49CD-F856-4258-B887-2682389689DC}" srcOrd="0" destOrd="0" presId="urn:microsoft.com/office/officeart/2008/layout/RadialCluster"/>
    <dgm:cxn modelId="{4BE73DB1-82E6-48C1-8A29-C2B86550FA99}" type="presParOf" srcId="{C8EA49CD-F856-4258-B887-2682389689DC}" destId="{B63791D0-9207-4BF6-8D02-DA54C70DF7AA}" srcOrd="0" destOrd="0" presId="urn:microsoft.com/office/officeart/2008/layout/RadialCluster"/>
    <dgm:cxn modelId="{CC99BB9E-1A84-478D-9FF0-8AEBC6365901}" type="presParOf" srcId="{C8EA49CD-F856-4258-B887-2682389689DC}" destId="{83E6D22B-97F1-4282-8E5E-8FAD1BECA8F0}" srcOrd="1" destOrd="0" presId="urn:microsoft.com/office/officeart/2008/layout/RadialCluster"/>
    <dgm:cxn modelId="{1CD22B70-E08C-4EA8-BDB8-2220074CC968}" type="presParOf" srcId="{C8EA49CD-F856-4258-B887-2682389689DC}" destId="{FEBC3DE8-BFE8-4F05-8964-4F178EDDC699}" srcOrd="2" destOrd="0" presId="urn:microsoft.com/office/officeart/2008/layout/RadialCluster"/>
    <dgm:cxn modelId="{4191AE07-356D-4D49-B798-5B5FE0F0D10E}" type="presParOf" srcId="{C8EA49CD-F856-4258-B887-2682389689DC}" destId="{67942FCB-1607-41E4-8F8C-96769B70D5B5}" srcOrd="3" destOrd="0" presId="urn:microsoft.com/office/officeart/2008/layout/RadialCluster"/>
    <dgm:cxn modelId="{7824BDB1-D589-4877-A9A3-4A8D5780FCF6}" type="presParOf" srcId="{C8EA49CD-F856-4258-B887-2682389689DC}" destId="{21AC8E72-E568-4284-BB85-645D8B7C44E6}" srcOrd="4" destOrd="0" presId="urn:microsoft.com/office/officeart/2008/layout/RadialCluster"/>
    <dgm:cxn modelId="{92580F49-5EEF-4ABB-8ED1-A6C74DF924C1}" type="presParOf" srcId="{C8EA49CD-F856-4258-B887-2682389689DC}" destId="{13857648-DF81-434A-B833-F851F8CF2A5C}" srcOrd="5" destOrd="0" presId="urn:microsoft.com/office/officeart/2008/layout/RadialCluster"/>
    <dgm:cxn modelId="{7B5CB4EA-DACC-4945-B194-FB85A44A783B}" type="presParOf" srcId="{C8EA49CD-F856-4258-B887-2682389689DC}" destId="{6A22475E-031B-4EF6-A295-1DFC042C0CD8}" srcOrd="6" destOrd="0" presId="urn:microsoft.com/office/officeart/2008/layout/RadialCluster"/>
    <dgm:cxn modelId="{34366F1A-64A5-4084-8BB5-AEA86FA8CC5F}" type="presParOf" srcId="{C8EA49CD-F856-4258-B887-2682389689DC}" destId="{2E4AF3C8-7B6D-4629-BA6E-A75C1FCD7DC5}" srcOrd="7" destOrd="0" presId="urn:microsoft.com/office/officeart/2008/layout/RadialCluster"/>
    <dgm:cxn modelId="{68CA74F3-859C-4BBD-BC1A-9B56A18A6058}" type="presParOf" srcId="{C8EA49CD-F856-4258-B887-2682389689DC}" destId="{03748961-9F0E-477C-98B8-CC50C8313115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12501E-B956-4BBA-9626-0F39EC3F8EC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12C8B07-1B81-4418-8458-9C70E35E861F}">
      <dgm:prSet phldrT="[Szöveg]"/>
      <dgm:spPr/>
      <dgm:t>
        <a:bodyPr/>
        <a:lstStyle/>
        <a:p>
          <a:r>
            <a:rPr lang="hu-HU" b="1" dirty="0" smtClean="0"/>
            <a:t>Informatikai, tárgyi, technikai</a:t>
          </a:r>
          <a:endParaRPr lang="hu-HU" b="1" dirty="0"/>
        </a:p>
      </dgm:t>
    </dgm:pt>
    <dgm:pt modelId="{7ACA610D-E0A5-4470-9D00-87601DC07144}" type="parTrans" cxnId="{15E6071F-9A83-42A2-9E80-3B826F586DEB}">
      <dgm:prSet/>
      <dgm:spPr/>
      <dgm:t>
        <a:bodyPr/>
        <a:lstStyle/>
        <a:p>
          <a:endParaRPr lang="hu-HU"/>
        </a:p>
      </dgm:t>
    </dgm:pt>
    <dgm:pt modelId="{B142F008-E354-4F8C-BB68-B6574CBC74C0}" type="sibTrans" cxnId="{15E6071F-9A83-42A2-9E80-3B826F586DEB}">
      <dgm:prSet/>
      <dgm:spPr/>
      <dgm:t>
        <a:bodyPr/>
        <a:lstStyle/>
        <a:p>
          <a:endParaRPr lang="hu-HU"/>
        </a:p>
      </dgm:t>
    </dgm:pt>
    <dgm:pt modelId="{0D6B5A47-4CF3-494E-8497-EF95990911F9}">
      <dgm:prSet phldrT="[Szöveg]" custT="1"/>
      <dgm:spPr/>
      <dgm:t>
        <a:bodyPr/>
        <a:lstStyle/>
        <a:p>
          <a:r>
            <a:rPr lang="hu-HU" sz="1600" b="1" dirty="0" smtClean="0"/>
            <a:t>ügykezelői/iktató rendszer fejlesztése</a:t>
          </a:r>
          <a:endParaRPr lang="hu-HU" sz="1600" b="1" dirty="0"/>
        </a:p>
      </dgm:t>
    </dgm:pt>
    <dgm:pt modelId="{C94AB7D9-210E-4124-AAC9-D50A4F60C1BF}" type="parTrans" cxnId="{DE4B3922-E0D9-4E62-9E11-C15E8A8F872A}">
      <dgm:prSet/>
      <dgm:spPr/>
      <dgm:t>
        <a:bodyPr/>
        <a:lstStyle/>
        <a:p>
          <a:endParaRPr lang="hu-HU"/>
        </a:p>
      </dgm:t>
    </dgm:pt>
    <dgm:pt modelId="{BB0B14E3-74F7-4E5F-90C0-138DD41F2AFF}" type="sibTrans" cxnId="{DE4B3922-E0D9-4E62-9E11-C15E8A8F872A}">
      <dgm:prSet/>
      <dgm:spPr/>
      <dgm:t>
        <a:bodyPr/>
        <a:lstStyle/>
        <a:p>
          <a:endParaRPr lang="hu-HU"/>
        </a:p>
      </dgm:t>
    </dgm:pt>
    <dgm:pt modelId="{2D862BBB-5A92-4876-909D-A56C37BC439A}">
      <dgm:prSet phldrT="[Szöveg]" custT="1"/>
      <dgm:spPr/>
      <dgm:t>
        <a:bodyPr/>
        <a:lstStyle/>
        <a:p>
          <a:r>
            <a:rPr lang="hu-HU" sz="1600" b="1" dirty="0" err="1" smtClean="0"/>
            <a:t>eHR-FORM</a:t>
          </a:r>
          <a:r>
            <a:rPr lang="hu-HU" sz="1600" b="1" dirty="0" smtClean="0"/>
            <a:t> fejlesztés</a:t>
          </a:r>
          <a:endParaRPr lang="hu-HU" sz="1600" b="1" dirty="0"/>
        </a:p>
      </dgm:t>
    </dgm:pt>
    <dgm:pt modelId="{5E2F3BE1-95B9-4DD5-A7F3-15B9C092F6C7}" type="parTrans" cxnId="{7184E961-F36D-4451-AE48-8E473F164707}">
      <dgm:prSet/>
      <dgm:spPr/>
      <dgm:t>
        <a:bodyPr/>
        <a:lstStyle/>
        <a:p>
          <a:endParaRPr lang="hu-HU"/>
        </a:p>
      </dgm:t>
    </dgm:pt>
    <dgm:pt modelId="{E5CF5EAC-E253-4BE2-992B-AC3F56B9CE16}" type="sibTrans" cxnId="{7184E961-F36D-4451-AE48-8E473F164707}">
      <dgm:prSet/>
      <dgm:spPr/>
      <dgm:t>
        <a:bodyPr/>
        <a:lstStyle/>
        <a:p>
          <a:endParaRPr lang="hu-HU"/>
        </a:p>
      </dgm:t>
    </dgm:pt>
    <dgm:pt modelId="{FFF7EF99-5B15-4611-AE5B-9F47D773AF71}">
      <dgm:prSet phldrT="[Szöveg]"/>
      <dgm:spPr/>
      <dgm:t>
        <a:bodyPr/>
        <a:lstStyle/>
        <a:p>
          <a:r>
            <a:rPr lang="hu-HU" b="1" dirty="0" smtClean="0"/>
            <a:t>Humánerőforrás</a:t>
          </a:r>
          <a:endParaRPr lang="hu-HU" b="1" dirty="0"/>
        </a:p>
      </dgm:t>
    </dgm:pt>
    <dgm:pt modelId="{71F443D0-CB99-4B5A-B589-64B997648706}" type="parTrans" cxnId="{8A8D5E3B-C2A8-4EB9-9371-B473362AC4EE}">
      <dgm:prSet/>
      <dgm:spPr/>
      <dgm:t>
        <a:bodyPr/>
        <a:lstStyle/>
        <a:p>
          <a:endParaRPr lang="hu-HU"/>
        </a:p>
      </dgm:t>
    </dgm:pt>
    <dgm:pt modelId="{F2D48CFD-51E6-43A8-83AF-14F1DB516E24}" type="sibTrans" cxnId="{8A8D5E3B-C2A8-4EB9-9371-B473362AC4EE}">
      <dgm:prSet/>
      <dgm:spPr/>
      <dgm:t>
        <a:bodyPr/>
        <a:lstStyle/>
        <a:p>
          <a:endParaRPr lang="hu-HU"/>
        </a:p>
      </dgm:t>
    </dgm:pt>
    <dgm:pt modelId="{C6D8CB3B-0593-4DB7-9251-896C0CA5B1A7}">
      <dgm:prSet phldrT="[Szöveg]" custT="1"/>
      <dgm:spPr/>
      <dgm:t>
        <a:bodyPr/>
        <a:lstStyle/>
        <a:p>
          <a:r>
            <a:rPr lang="hu-HU" sz="1600" b="1" dirty="0" smtClean="0"/>
            <a:t>állomány tagjainak felkészítése</a:t>
          </a:r>
          <a:endParaRPr lang="hu-HU" sz="1600" b="1" dirty="0"/>
        </a:p>
      </dgm:t>
    </dgm:pt>
    <dgm:pt modelId="{B7D00C7C-E4C2-45E6-B5DB-A15367928C18}" type="parTrans" cxnId="{CA2952EC-AB94-49C1-88D9-8969868DAA58}">
      <dgm:prSet/>
      <dgm:spPr/>
      <dgm:t>
        <a:bodyPr/>
        <a:lstStyle/>
        <a:p>
          <a:endParaRPr lang="hu-HU"/>
        </a:p>
      </dgm:t>
    </dgm:pt>
    <dgm:pt modelId="{F26B4DA6-CA76-4E89-8F6F-B015F8581C97}" type="sibTrans" cxnId="{CA2952EC-AB94-49C1-88D9-8969868DAA58}">
      <dgm:prSet/>
      <dgm:spPr/>
      <dgm:t>
        <a:bodyPr/>
        <a:lstStyle/>
        <a:p>
          <a:endParaRPr lang="hu-HU"/>
        </a:p>
      </dgm:t>
    </dgm:pt>
    <dgm:pt modelId="{A0A61461-541B-4B3B-A808-ECD3044C69BB}">
      <dgm:prSet phldrT="[Szöveg]" custT="1"/>
      <dgm:spPr/>
      <dgm:t>
        <a:bodyPr/>
        <a:lstStyle/>
        <a:p>
          <a:r>
            <a:rPr lang="hu-HU" sz="1600" b="1" dirty="0" smtClean="0"/>
            <a:t>személyügyi szakterület munkatársainak felkészítése</a:t>
          </a:r>
          <a:endParaRPr lang="hu-HU" sz="1600" b="1" dirty="0"/>
        </a:p>
      </dgm:t>
    </dgm:pt>
    <dgm:pt modelId="{8A4CBCA2-EBE2-45E1-BB43-5A4FCBCB6661}" type="parTrans" cxnId="{AA3E4A4A-2D48-4358-8748-30874539A267}">
      <dgm:prSet/>
      <dgm:spPr/>
      <dgm:t>
        <a:bodyPr/>
        <a:lstStyle/>
        <a:p>
          <a:endParaRPr lang="hu-HU"/>
        </a:p>
      </dgm:t>
    </dgm:pt>
    <dgm:pt modelId="{4D5BBF8B-24C5-4152-8494-15833477EF01}" type="sibTrans" cxnId="{AA3E4A4A-2D48-4358-8748-30874539A267}">
      <dgm:prSet/>
      <dgm:spPr/>
      <dgm:t>
        <a:bodyPr/>
        <a:lstStyle/>
        <a:p>
          <a:endParaRPr lang="hu-HU"/>
        </a:p>
      </dgm:t>
    </dgm:pt>
    <dgm:pt modelId="{D93BBCE9-8602-461D-840E-BE8786D0F506}">
      <dgm:prSet/>
      <dgm:spPr/>
      <dgm:t>
        <a:bodyPr/>
        <a:lstStyle/>
        <a:p>
          <a:r>
            <a:rPr lang="hu-HU" b="1" dirty="0" smtClean="0"/>
            <a:t>Jogi</a:t>
          </a:r>
          <a:endParaRPr lang="hu-HU" b="1" dirty="0"/>
        </a:p>
      </dgm:t>
    </dgm:pt>
    <dgm:pt modelId="{A50AD988-29FA-4EAD-9914-8DE8231D3048}" type="parTrans" cxnId="{8577DFCB-DABA-4624-9045-C131B11E4725}">
      <dgm:prSet/>
      <dgm:spPr/>
      <dgm:t>
        <a:bodyPr/>
        <a:lstStyle/>
        <a:p>
          <a:endParaRPr lang="hu-HU"/>
        </a:p>
      </dgm:t>
    </dgm:pt>
    <dgm:pt modelId="{924D8F9D-9B15-4C37-8D59-697206D2B087}" type="sibTrans" cxnId="{8577DFCB-DABA-4624-9045-C131B11E4725}">
      <dgm:prSet/>
      <dgm:spPr/>
      <dgm:t>
        <a:bodyPr/>
        <a:lstStyle/>
        <a:p>
          <a:endParaRPr lang="hu-HU"/>
        </a:p>
      </dgm:t>
    </dgm:pt>
    <dgm:pt modelId="{DE27DDBB-98F4-40B8-B481-AE1CAD882DC6}">
      <dgm:prSet custT="1"/>
      <dgm:spPr/>
      <dgm:t>
        <a:bodyPr/>
        <a:lstStyle/>
        <a:p>
          <a:r>
            <a:rPr lang="hu-HU" sz="1600" b="1" dirty="0" smtClean="0"/>
            <a:t>84/2012. (IV.21.) Korm. rendelet módosítása – 78/2017. Korm. rendelet</a:t>
          </a:r>
          <a:endParaRPr lang="hu-HU" sz="1600" b="1" dirty="0"/>
        </a:p>
      </dgm:t>
    </dgm:pt>
    <dgm:pt modelId="{DD66E794-2B6D-4C41-9204-7F124397D4FB}" type="parTrans" cxnId="{CDCC4B61-4196-48C6-BD5C-6789A096A551}">
      <dgm:prSet/>
      <dgm:spPr/>
      <dgm:t>
        <a:bodyPr/>
        <a:lstStyle/>
        <a:p>
          <a:endParaRPr lang="hu-HU"/>
        </a:p>
      </dgm:t>
    </dgm:pt>
    <dgm:pt modelId="{62AB953B-9B1A-4E06-ACED-9F3EB22D2E7A}" type="sibTrans" cxnId="{CDCC4B61-4196-48C6-BD5C-6789A096A551}">
      <dgm:prSet/>
      <dgm:spPr/>
      <dgm:t>
        <a:bodyPr/>
        <a:lstStyle/>
        <a:p>
          <a:endParaRPr lang="hu-HU"/>
        </a:p>
      </dgm:t>
    </dgm:pt>
    <dgm:pt modelId="{58348F34-9ADD-43B1-93B5-FD352291E889}">
      <dgm:prSet custT="1"/>
      <dgm:spPr/>
      <dgm:t>
        <a:bodyPr/>
        <a:lstStyle/>
        <a:p>
          <a:r>
            <a:rPr lang="hu-HU" sz="1600" b="1" dirty="0" err="1" smtClean="0"/>
            <a:t>SZMSZ-k</a:t>
          </a:r>
          <a:r>
            <a:rPr lang="hu-HU" sz="1600" b="1" dirty="0" smtClean="0"/>
            <a:t> módosítása</a:t>
          </a:r>
          <a:endParaRPr lang="hu-HU" sz="1600" b="1" dirty="0"/>
        </a:p>
      </dgm:t>
    </dgm:pt>
    <dgm:pt modelId="{32586D5C-27AF-463D-A708-4AEC57CAFBEB}" type="parTrans" cxnId="{1A736A53-ACED-4AF9-93D5-AEB9C073F449}">
      <dgm:prSet/>
      <dgm:spPr/>
      <dgm:t>
        <a:bodyPr/>
        <a:lstStyle/>
        <a:p>
          <a:endParaRPr lang="hu-HU"/>
        </a:p>
      </dgm:t>
    </dgm:pt>
    <dgm:pt modelId="{8F6A5602-71BD-44E1-BDC9-59118AF20FC9}" type="sibTrans" cxnId="{1A736A53-ACED-4AF9-93D5-AEB9C073F449}">
      <dgm:prSet/>
      <dgm:spPr/>
      <dgm:t>
        <a:bodyPr/>
        <a:lstStyle/>
        <a:p>
          <a:endParaRPr lang="hu-HU"/>
        </a:p>
      </dgm:t>
    </dgm:pt>
    <dgm:pt modelId="{D633BA67-D402-46CD-982B-D71FB246CF57}">
      <dgm:prSet custT="1"/>
      <dgm:spPr/>
      <dgm:t>
        <a:bodyPr/>
        <a:lstStyle/>
        <a:p>
          <a:r>
            <a:rPr lang="hu-HU" sz="1600" b="1" dirty="0" smtClean="0"/>
            <a:t>Informatikai és Iratkezelési Szabályzatok felülvizsgálata</a:t>
          </a:r>
          <a:endParaRPr lang="hu-HU" sz="1600" b="1" dirty="0"/>
        </a:p>
      </dgm:t>
    </dgm:pt>
    <dgm:pt modelId="{C3E9AB06-DD55-4CC2-9D7F-4D9ABB34E3BE}" type="parTrans" cxnId="{487A91FB-681E-4AC7-93C5-084284B460E5}">
      <dgm:prSet/>
      <dgm:spPr/>
      <dgm:t>
        <a:bodyPr/>
        <a:lstStyle/>
        <a:p>
          <a:endParaRPr lang="hu-HU"/>
        </a:p>
      </dgm:t>
    </dgm:pt>
    <dgm:pt modelId="{9CFCE754-0490-4F7C-B61A-4A8EFB26558D}" type="sibTrans" cxnId="{487A91FB-681E-4AC7-93C5-084284B460E5}">
      <dgm:prSet/>
      <dgm:spPr/>
      <dgm:t>
        <a:bodyPr/>
        <a:lstStyle/>
        <a:p>
          <a:endParaRPr lang="hu-HU"/>
        </a:p>
      </dgm:t>
    </dgm:pt>
    <dgm:pt modelId="{F3000AC2-55D5-42F3-98B3-1D17F63CDADC}">
      <dgm:prSet custT="1"/>
      <dgm:spPr/>
      <dgm:t>
        <a:bodyPr/>
        <a:lstStyle/>
        <a:p>
          <a:r>
            <a:rPr lang="hu-HU" sz="1600" b="1" dirty="0" smtClean="0"/>
            <a:t>Munkaköri leírások módosítása</a:t>
          </a:r>
          <a:endParaRPr lang="hu-HU" sz="1600" b="1" dirty="0"/>
        </a:p>
      </dgm:t>
    </dgm:pt>
    <dgm:pt modelId="{CD7F9DD5-011F-4C3E-BB45-BD82FE51483D}" type="parTrans" cxnId="{70893227-9D5F-4C09-A22D-41E05683AD4E}">
      <dgm:prSet/>
      <dgm:spPr/>
      <dgm:t>
        <a:bodyPr/>
        <a:lstStyle/>
        <a:p>
          <a:endParaRPr lang="hu-HU"/>
        </a:p>
      </dgm:t>
    </dgm:pt>
    <dgm:pt modelId="{669493DE-6753-4944-9175-5655DE8726BC}" type="sibTrans" cxnId="{70893227-9D5F-4C09-A22D-41E05683AD4E}">
      <dgm:prSet/>
      <dgm:spPr/>
      <dgm:t>
        <a:bodyPr/>
        <a:lstStyle/>
        <a:p>
          <a:endParaRPr lang="hu-HU"/>
        </a:p>
      </dgm:t>
    </dgm:pt>
    <dgm:pt modelId="{903E13C6-B27B-43E8-A5D8-B79F9C2FEC09}">
      <dgm:prSet phldrT="[Szöveg]" custT="1"/>
      <dgm:spPr/>
      <dgm:t>
        <a:bodyPr/>
        <a:lstStyle/>
        <a:p>
          <a:r>
            <a:rPr lang="hu-HU" sz="1600" b="1" dirty="0" smtClean="0"/>
            <a:t>ügyfélkapuk megnyitása</a:t>
          </a:r>
          <a:endParaRPr lang="hu-HU" sz="1600" b="1" dirty="0"/>
        </a:p>
      </dgm:t>
    </dgm:pt>
    <dgm:pt modelId="{FD51F60D-67D5-4A58-B473-DD2095A95BC7}" type="parTrans" cxnId="{64754E76-D07D-4368-8A31-DB4C7F7AE761}">
      <dgm:prSet/>
      <dgm:spPr/>
      <dgm:t>
        <a:bodyPr/>
        <a:lstStyle/>
        <a:p>
          <a:endParaRPr lang="hu-HU"/>
        </a:p>
      </dgm:t>
    </dgm:pt>
    <dgm:pt modelId="{99BEB778-3094-4AD8-8ECA-ED2E483A0751}" type="sibTrans" cxnId="{64754E76-D07D-4368-8A31-DB4C7F7AE761}">
      <dgm:prSet/>
      <dgm:spPr/>
      <dgm:t>
        <a:bodyPr/>
        <a:lstStyle/>
        <a:p>
          <a:endParaRPr lang="hu-HU"/>
        </a:p>
      </dgm:t>
    </dgm:pt>
    <dgm:pt modelId="{82227758-A9EA-461F-9DD1-843894D49FEE}">
      <dgm:prSet phldrT="[Szöveg]" custT="1"/>
      <dgm:spPr/>
      <dgm:t>
        <a:bodyPr/>
        <a:lstStyle/>
        <a:p>
          <a:r>
            <a:rPr lang="hu-HU" sz="1600" b="1" dirty="0" smtClean="0"/>
            <a:t>tárgyi feltételek biztosítása</a:t>
          </a:r>
          <a:endParaRPr lang="hu-HU" sz="1600" b="1" dirty="0"/>
        </a:p>
      </dgm:t>
    </dgm:pt>
    <dgm:pt modelId="{88F74570-494D-4AA2-8D1F-EBC1A968F747}" type="parTrans" cxnId="{1D2BCA60-B80F-4991-9745-E9663FEA864A}">
      <dgm:prSet/>
      <dgm:spPr/>
      <dgm:t>
        <a:bodyPr/>
        <a:lstStyle/>
        <a:p>
          <a:endParaRPr lang="hu-HU"/>
        </a:p>
      </dgm:t>
    </dgm:pt>
    <dgm:pt modelId="{7532ECD4-BCBC-4EEA-9595-41C99C3CFDEB}" type="sibTrans" cxnId="{1D2BCA60-B80F-4991-9745-E9663FEA864A}">
      <dgm:prSet/>
      <dgm:spPr/>
      <dgm:t>
        <a:bodyPr/>
        <a:lstStyle/>
        <a:p>
          <a:endParaRPr lang="hu-HU"/>
        </a:p>
      </dgm:t>
    </dgm:pt>
    <dgm:pt modelId="{747E1C92-74D7-4F6F-A674-2718E21598A6}" type="pres">
      <dgm:prSet presAssocID="{3D12501E-B956-4BBA-9626-0F39EC3F8EC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0D1D137B-C892-4EA8-AC71-7AC109D1ACD0}" type="pres">
      <dgm:prSet presAssocID="{612C8B07-1B81-4418-8458-9C70E35E861F}" presName="root" presStyleCnt="0"/>
      <dgm:spPr/>
    </dgm:pt>
    <dgm:pt modelId="{1BDD9246-0843-4811-8F40-9323C5ED821C}" type="pres">
      <dgm:prSet presAssocID="{612C8B07-1B81-4418-8458-9C70E35E861F}" presName="rootComposite" presStyleCnt="0"/>
      <dgm:spPr/>
    </dgm:pt>
    <dgm:pt modelId="{6CD6612B-8C94-43D5-B856-ADFD5A1391F9}" type="pres">
      <dgm:prSet presAssocID="{612C8B07-1B81-4418-8458-9C70E35E861F}" presName="rootText" presStyleLbl="node1" presStyleIdx="0" presStyleCnt="3"/>
      <dgm:spPr/>
      <dgm:t>
        <a:bodyPr/>
        <a:lstStyle/>
        <a:p>
          <a:endParaRPr lang="hu-HU"/>
        </a:p>
      </dgm:t>
    </dgm:pt>
    <dgm:pt modelId="{DAB6840F-5735-4597-A25D-3BA7AE7D2D17}" type="pres">
      <dgm:prSet presAssocID="{612C8B07-1B81-4418-8458-9C70E35E861F}" presName="rootConnector" presStyleLbl="node1" presStyleIdx="0" presStyleCnt="3"/>
      <dgm:spPr/>
      <dgm:t>
        <a:bodyPr/>
        <a:lstStyle/>
        <a:p>
          <a:endParaRPr lang="hu-HU"/>
        </a:p>
      </dgm:t>
    </dgm:pt>
    <dgm:pt modelId="{39DF42AD-CFE8-4B83-9B1D-17E68E74C063}" type="pres">
      <dgm:prSet presAssocID="{612C8B07-1B81-4418-8458-9C70E35E861F}" presName="childShape" presStyleCnt="0"/>
      <dgm:spPr/>
    </dgm:pt>
    <dgm:pt modelId="{EEBCE073-7F63-42D9-8D85-2B6CC7F79212}" type="pres">
      <dgm:prSet presAssocID="{C94AB7D9-210E-4124-AAC9-D50A4F60C1BF}" presName="Name13" presStyleLbl="parChTrans1D2" presStyleIdx="0" presStyleCnt="10"/>
      <dgm:spPr/>
      <dgm:t>
        <a:bodyPr/>
        <a:lstStyle/>
        <a:p>
          <a:endParaRPr lang="hu-HU"/>
        </a:p>
      </dgm:t>
    </dgm:pt>
    <dgm:pt modelId="{91606DB6-3BC6-4DB6-961F-66CB06C8A198}" type="pres">
      <dgm:prSet presAssocID="{0D6B5A47-4CF3-494E-8497-EF95990911F9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5C37C7-52D5-4AA3-B554-9A7CB05F578A}" type="pres">
      <dgm:prSet presAssocID="{5E2F3BE1-95B9-4DD5-A7F3-15B9C092F6C7}" presName="Name13" presStyleLbl="parChTrans1D2" presStyleIdx="1" presStyleCnt="10"/>
      <dgm:spPr/>
      <dgm:t>
        <a:bodyPr/>
        <a:lstStyle/>
        <a:p>
          <a:endParaRPr lang="hu-HU"/>
        </a:p>
      </dgm:t>
    </dgm:pt>
    <dgm:pt modelId="{EABBD5E0-470F-490B-8015-FAD4A78ED674}" type="pres">
      <dgm:prSet presAssocID="{2D862BBB-5A92-4876-909D-A56C37BC439A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FF23D2D-23CE-4CA1-B2B7-BF85673FBDF0}" type="pres">
      <dgm:prSet presAssocID="{FD51F60D-67D5-4A58-B473-DD2095A95BC7}" presName="Name13" presStyleLbl="parChTrans1D2" presStyleIdx="2" presStyleCnt="10"/>
      <dgm:spPr/>
      <dgm:t>
        <a:bodyPr/>
        <a:lstStyle/>
        <a:p>
          <a:endParaRPr lang="hu-HU"/>
        </a:p>
      </dgm:t>
    </dgm:pt>
    <dgm:pt modelId="{4B03B79A-2BFD-488F-96DF-083CF0ACBC92}" type="pres">
      <dgm:prSet presAssocID="{903E13C6-B27B-43E8-A5D8-B79F9C2FEC09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EEA2CD-957D-4A64-B011-94AC9318F59C}" type="pres">
      <dgm:prSet presAssocID="{88F74570-494D-4AA2-8D1F-EBC1A968F747}" presName="Name13" presStyleLbl="parChTrans1D2" presStyleIdx="3" presStyleCnt="10"/>
      <dgm:spPr/>
      <dgm:t>
        <a:bodyPr/>
        <a:lstStyle/>
        <a:p>
          <a:endParaRPr lang="hu-HU"/>
        </a:p>
      </dgm:t>
    </dgm:pt>
    <dgm:pt modelId="{1C1835AB-E12F-47D5-82F7-CB39A3315AFC}" type="pres">
      <dgm:prSet presAssocID="{82227758-A9EA-461F-9DD1-843894D49FEE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A44E3A6-3981-49FF-9985-E1647DCBE452}" type="pres">
      <dgm:prSet presAssocID="{FFF7EF99-5B15-4611-AE5B-9F47D773AF71}" presName="root" presStyleCnt="0"/>
      <dgm:spPr/>
    </dgm:pt>
    <dgm:pt modelId="{391035AD-15AD-4290-ABA1-1D6034570D5A}" type="pres">
      <dgm:prSet presAssocID="{FFF7EF99-5B15-4611-AE5B-9F47D773AF71}" presName="rootComposite" presStyleCnt="0"/>
      <dgm:spPr/>
    </dgm:pt>
    <dgm:pt modelId="{A50B206C-EE99-4DD3-9F4F-D8A1EF77E2B4}" type="pres">
      <dgm:prSet presAssocID="{FFF7EF99-5B15-4611-AE5B-9F47D773AF71}" presName="rootText" presStyleLbl="node1" presStyleIdx="1" presStyleCnt="3"/>
      <dgm:spPr/>
      <dgm:t>
        <a:bodyPr/>
        <a:lstStyle/>
        <a:p>
          <a:endParaRPr lang="hu-HU"/>
        </a:p>
      </dgm:t>
    </dgm:pt>
    <dgm:pt modelId="{47999808-AA68-47B4-ABD8-271283F4B96D}" type="pres">
      <dgm:prSet presAssocID="{FFF7EF99-5B15-4611-AE5B-9F47D773AF71}" presName="rootConnector" presStyleLbl="node1" presStyleIdx="1" presStyleCnt="3"/>
      <dgm:spPr/>
      <dgm:t>
        <a:bodyPr/>
        <a:lstStyle/>
        <a:p>
          <a:endParaRPr lang="hu-HU"/>
        </a:p>
      </dgm:t>
    </dgm:pt>
    <dgm:pt modelId="{9FC6E05C-D363-4FE3-832E-26D92B5929E3}" type="pres">
      <dgm:prSet presAssocID="{FFF7EF99-5B15-4611-AE5B-9F47D773AF71}" presName="childShape" presStyleCnt="0"/>
      <dgm:spPr/>
    </dgm:pt>
    <dgm:pt modelId="{B7EAE5E2-21A3-46D6-97AE-C9EF7ABF33F0}" type="pres">
      <dgm:prSet presAssocID="{B7D00C7C-E4C2-45E6-B5DB-A15367928C18}" presName="Name13" presStyleLbl="parChTrans1D2" presStyleIdx="4" presStyleCnt="10"/>
      <dgm:spPr/>
      <dgm:t>
        <a:bodyPr/>
        <a:lstStyle/>
        <a:p>
          <a:endParaRPr lang="hu-HU"/>
        </a:p>
      </dgm:t>
    </dgm:pt>
    <dgm:pt modelId="{36B4CDDA-2593-4254-9816-5E2221FFE189}" type="pres">
      <dgm:prSet presAssocID="{C6D8CB3B-0593-4DB7-9251-896C0CA5B1A7}" presName="childText" presStyleLbl="bgAcc1" presStyleIdx="4" presStyleCnt="10" custScaleX="1230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D93E7B-A26E-45F8-BBAD-4D99A022017F}" type="pres">
      <dgm:prSet presAssocID="{8A4CBCA2-EBE2-45E1-BB43-5A4FCBCB6661}" presName="Name13" presStyleLbl="parChTrans1D2" presStyleIdx="5" presStyleCnt="10"/>
      <dgm:spPr/>
      <dgm:t>
        <a:bodyPr/>
        <a:lstStyle/>
        <a:p>
          <a:endParaRPr lang="hu-HU"/>
        </a:p>
      </dgm:t>
    </dgm:pt>
    <dgm:pt modelId="{728ABB38-0C35-4CB5-B258-ACB8D40444D8}" type="pres">
      <dgm:prSet presAssocID="{A0A61461-541B-4B3B-A808-ECD3044C69BB}" presName="childText" presStyleLbl="bgAcc1" presStyleIdx="5" presStyleCnt="10" custScaleX="11728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6920800-9B51-4811-8CA6-C28AA73EB458}" type="pres">
      <dgm:prSet presAssocID="{D93BBCE9-8602-461D-840E-BE8786D0F506}" presName="root" presStyleCnt="0"/>
      <dgm:spPr/>
    </dgm:pt>
    <dgm:pt modelId="{BB6AF0A1-2515-4AD1-8D67-644C18163191}" type="pres">
      <dgm:prSet presAssocID="{D93BBCE9-8602-461D-840E-BE8786D0F506}" presName="rootComposite" presStyleCnt="0"/>
      <dgm:spPr/>
    </dgm:pt>
    <dgm:pt modelId="{0F78CF96-8C76-437D-81F0-11EAAC08D51E}" type="pres">
      <dgm:prSet presAssocID="{D93BBCE9-8602-461D-840E-BE8786D0F506}" presName="rootText" presStyleLbl="node1" presStyleIdx="2" presStyleCnt="3"/>
      <dgm:spPr/>
      <dgm:t>
        <a:bodyPr/>
        <a:lstStyle/>
        <a:p>
          <a:endParaRPr lang="hu-HU"/>
        </a:p>
      </dgm:t>
    </dgm:pt>
    <dgm:pt modelId="{5900785D-855F-47C5-9FC0-A255B91793AF}" type="pres">
      <dgm:prSet presAssocID="{D93BBCE9-8602-461D-840E-BE8786D0F506}" presName="rootConnector" presStyleLbl="node1" presStyleIdx="2" presStyleCnt="3"/>
      <dgm:spPr/>
      <dgm:t>
        <a:bodyPr/>
        <a:lstStyle/>
        <a:p>
          <a:endParaRPr lang="hu-HU"/>
        </a:p>
      </dgm:t>
    </dgm:pt>
    <dgm:pt modelId="{E7D7C289-0E06-4EC9-B351-ECFB0840F0EC}" type="pres">
      <dgm:prSet presAssocID="{D93BBCE9-8602-461D-840E-BE8786D0F506}" presName="childShape" presStyleCnt="0"/>
      <dgm:spPr/>
    </dgm:pt>
    <dgm:pt modelId="{45A917C2-5A91-4679-BEE6-CA0E53DB5B04}" type="pres">
      <dgm:prSet presAssocID="{DD66E794-2B6D-4C41-9204-7F124397D4FB}" presName="Name13" presStyleLbl="parChTrans1D2" presStyleIdx="6" presStyleCnt="10"/>
      <dgm:spPr/>
      <dgm:t>
        <a:bodyPr/>
        <a:lstStyle/>
        <a:p>
          <a:endParaRPr lang="hu-HU"/>
        </a:p>
      </dgm:t>
    </dgm:pt>
    <dgm:pt modelId="{B71E8616-2A6F-49FA-BAB2-FC5D19E039F2}" type="pres">
      <dgm:prSet presAssocID="{DE27DDBB-98F4-40B8-B481-AE1CAD882DC6}" presName="childText" presStyleLbl="bgAcc1" presStyleIdx="6" presStyleCnt="10" custScaleX="14161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33946E-7313-4C41-938E-49AB6A902872}" type="pres">
      <dgm:prSet presAssocID="{32586D5C-27AF-463D-A708-4AEC57CAFBEB}" presName="Name13" presStyleLbl="parChTrans1D2" presStyleIdx="7" presStyleCnt="10"/>
      <dgm:spPr/>
      <dgm:t>
        <a:bodyPr/>
        <a:lstStyle/>
        <a:p>
          <a:endParaRPr lang="hu-HU"/>
        </a:p>
      </dgm:t>
    </dgm:pt>
    <dgm:pt modelId="{319A545F-B49C-436D-A3B1-321A38994B70}" type="pres">
      <dgm:prSet presAssocID="{58348F34-9ADD-43B1-93B5-FD352291E889}" presName="childText" presStyleLbl="bgAcc1" presStyleIdx="7" presStyleCnt="10" custScaleX="1367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7845FE-BF55-464A-B775-45638F5F479A}" type="pres">
      <dgm:prSet presAssocID="{C3E9AB06-DD55-4CC2-9D7F-4D9ABB34E3BE}" presName="Name13" presStyleLbl="parChTrans1D2" presStyleIdx="8" presStyleCnt="10"/>
      <dgm:spPr/>
      <dgm:t>
        <a:bodyPr/>
        <a:lstStyle/>
        <a:p>
          <a:endParaRPr lang="hu-HU"/>
        </a:p>
      </dgm:t>
    </dgm:pt>
    <dgm:pt modelId="{0E902FF1-BEF6-4CE4-882B-1A372C7D1CF7}" type="pres">
      <dgm:prSet presAssocID="{D633BA67-D402-46CD-982B-D71FB246CF57}" presName="childText" presStyleLbl="bgAcc1" presStyleIdx="8" presStyleCnt="10" custScaleX="1445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3C5B8C-372C-41A3-A9CF-F61CE7238D5A}" type="pres">
      <dgm:prSet presAssocID="{CD7F9DD5-011F-4C3E-BB45-BD82FE51483D}" presName="Name13" presStyleLbl="parChTrans1D2" presStyleIdx="9" presStyleCnt="10"/>
      <dgm:spPr/>
      <dgm:t>
        <a:bodyPr/>
        <a:lstStyle/>
        <a:p>
          <a:endParaRPr lang="hu-HU"/>
        </a:p>
      </dgm:t>
    </dgm:pt>
    <dgm:pt modelId="{D0009252-81A5-4CB5-8AF3-F8EDC0BCFCAF}" type="pres">
      <dgm:prSet presAssocID="{F3000AC2-55D5-42F3-98B3-1D17F63CDADC}" presName="childText" presStyleLbl="bgAcc1" presStyleIdx="9" presStyleCnt="10" custScaleX="14601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ED229AD-5CDA-4112-A299-53CCD06C5AD8}" type="presOf" srcId="{DD66E794-2B6D-4C41-9204-7F124397D4FB}" destId="{45A917C2-5A91-4679-BEE6-CA0E53DB5B04}" srcOrd="0" destOrd="0" presId="urn:microsoft.com/office/officeart/2005/8/layout/hierarchy3"/>
    <dgm:cxn modelId="{1D2BCA60-B80F-4991-9745-E9663FEA864A}" srcId="{612C8B07-1B81-4418-8458-9C70E35E861F}" destId="{82227758-A9EA-461F-9DD1-843894D49FEE}" srcOrd="3" destOrd="0" parTransId="{88F74570-494D-4AA2-8D1F-EBC1A968F747}" sibTransId="{7532ECD4-BCBC-4EEA-9595-41C99C3CFDEB}"/>
    <dgm:cxn modelId="{BA77F825-667D-4D31-8299-E2AF48636F17}" type="presOf" srcId="{612C8B07-1B81-4418-8458-9C70E35E861F}" destId="{6CD6612B-8C94-43D5-B856-ADFD5A1391F9}" srcOrd="0" destOrd="0" presId="urn:microsoft.com/office/officeart/2005/8/layout/hierarchy3"/>
    <dgm:cxn modelId="{AB8AFE6C-3FF6-4F13-9224-352DC9CFE60E}" type="presOf" srcId="{903E13C6-B27B-43E8-A5D8-B79F9C2FEC09}" destId="{4B03B79A-2BFD-488F-96DF-083CF0ACBC92}" srcOrd="0" destOrd="0" presId="urn:microsoft.com/office/officeart/2005/8/layout/hierarchy3"/>
    <dgm:cxn modelId="{9737AE69-0CAC-46D8-88CC-27157475FC7A}" type="presOf" srcId="{D93BBCE9-8602-461D-840E-BE8786D0F506}" destId="{0F78CF96-8C76-437D-81F0-11EAAC08D51E}" srcOrd="0" destOrd="0" presId="urn:microsoft.com/office/officeart/2005/8/layout/hierarchy3"/>
    <dgm:cxn modelId="{12DFCFDE-E2F6-4116-B878-C618755CE625}" type="presOf" srcId="{F3000AC2-55D5-42F3-98B3-1D17F63CDADC}" destId="{D0009252-81A5-4CB5-8AF3-F8EDC0BCFCAF}" srcOrd="0" destOrd="0" presId="urn:microsoft.com/office/officeart/2005/8/layout/hierarchy3"/>
    <dgm:cxn modelId="{487A91FB-681E-4AC7-93C5-084284B460E5}" srcId="{D93BBCE9-8602-461D-840E-BE8786D0F506}" destId="{D633BA67-D402-46CD-982B-D71FB246CF57}" srcOrd="2" destOrd="0" parTransId="{C3E9AB06-DD55-4CC2-9D7F-4D9ABB34E3BE}" sibTransId="{9CFCE754-0490-4F7C-B61A-4A8EFB26558D}"/>
    <dgm:cxn modelId="{FB66AF4D-CE8B-431D-B255-57AEDEAF07F8}" type="presOf" srcId="{C3E9AB06-DD55-4CC2-9D7F-4D9ABB34E3BE}" destId="{787845FE-BF55-464A-B775-45638F5F479A}" srcOrd="0" destOrd="0" presId="urn:microsoft.com/office/officeart/2005/8/layout/hierarchy3"/>
    <dgm:cxn modelId="{66BB919D-DB78-4D7C-98A7-DFED42051B40}" type="presOf" srcId="{D633BA67-D402-46CD-982B-D71FB246CF57}" destId="{0E902FF1-BEF6-4CE4-882B-1A372C7D1CF7}" srcOrd="0" destOrd="0" presId="urn:microsoft.com/office/officeart/2005/8/layout/hierarchy3"/>
    <dgm:cxn modelId="{B4E68A88-CC5C-4A6A-B2B0-6DEE560E613D}" type="presOf" srcId="{D93BBCE9-8602-461D-840E-BE8786D0F506}" destId="{5900785D-855F-47C5-9FC0-A255B91793AF}" srcOrd="1" destOrd="0" presId="urn:microsoft.com/office/officeart/2005/8/layout/hierarchy3"/>
    <dgm:cxn modelId="{8D303C29-BE9D-409D-86D5-E95B75605C0F}" type="presOf" srcId="{58348F34-9ADD-43B1-93B5-FD352291E889}" destId="{319A545F-B49C-436D-A3B1-321A38994B70}" srcOrd="0" destOrd="0" presId="urn:microsoft.com/office/officeart/2005/8/layout/hierarchy3"/>
    <dgm:cxn modelId="{BD32C2E4-49E9-4231-9FE0-D83AE8658828}" type="presOf" srcId="{FFF7EF99-5B15-4611-AE5B-9F47D773AF71}" destId="{47999808-AA68-47B4-ABD8-271283F4B96D}" srcOrd="1" destOrd="0" presId="urn:microsoft.com/office/officeart/2005/8/layout/hierarchy3"/>
    <dgm:cxn modelId="{098B7656-634C-40BB-9B38-96832AE800B8}" type="presOf" srcId="{612C8B07-1B81-4418-8458-9C70E35E861F}" destId="{DAB6840F-5735-4597-A25D-3BA7AE7D2D17}" srcOrd="1" destOrd="0" presId="urn:microsoft.com/office/officeart/2005/8/layout/hierarchy3"/>
    <dgm:cxn modelId="{CA2952EC-AB94-49C1-88D9-8969868DAA58}" srcId="{FFF7EF99-5B15-4611-AE5B-9F47D773AF71}" destId="{C6D8CB3B-0593-4DB7-9251-896C0CA5B1A7}" srcOrd="0" destOrd="0" parTransId="{B7D00C7C-E4C2-45E6-B5DB-A15367928C18}" sibTransId="{F26B4DA6-CA76-4E89-8F6F-B015F8581C97}"/>
    <dgm:cxn modelId="{552234A4-D3F7-4711-96F8-9B0EB9683C83}" type="presOf" srcId="{88F74570-494D-4AA2-8D1F-EBC1A968F747}" destId="{ABEEA2CD-957D-4A64-B011-94AC9318F59C}" srcOrd="0" destOrd="0" presId="urn:microsoft.com/office/officeart/2005/8/layout/hierarchy3"/>
    <dgm:cxn modelId="{CA9FF19F-300F-4A40-B462-3CDB278AC2E3}" type="presOf" srcId="{8A4CBCA2-EBE2-45E1-BB43-5A4FCBCB6661}" destId="{3DD93E7B-A26E-45F8-BBAD-4D99A022017F}" srcOrd="0" destOrd="0" presId="urn:microsoft.com/office/officeart/2005/8/layout/hierarchy3"/>
    <dgm:cxn modelId="{DE4B3922-E0D9-4E62-9E11-C15E8A8F872A}" srcId="{612C8B07-1B81-4418-8458-9C70E35E861F}" destId="{0D6B5A47-4CF3-494E-8497-EF95990911F9}" srcOrd="0" destOrd="0" parTransId="{C94AB7D9-210E-4124-AAC9-D50A4F60C1BF}" sibTransId="{BB0B14E3-74F7-4E5F-90C0-138DD41F2AFF}"/>
    <dgm:cxn modelId="{15E6071F-9A83-42A2-9E80-3B826F586DEB}" srcId="{3D12501E-B956-4BBA-9626-0F39EC3F8EC4}" destId="{612C8B07-1B81-4418-8458-9C70E35E861F}" srcOrd="0" destOrd="0" parTransId="{7ACA610D-E0A5-4470-9D00-87601DC07144}" sibTransId="{B142F008-E354-4F8C-BB68-B6574CBC74C0}"/>
    <dgm:cxn modelId="{856C72A6-12A2-46BF-B2C5-801A57FF2837}" type="presOf" srcId="{B7D00C7C-E4C2-45E6-B5DB-A15367928C18}" destId="{B7EAE5E2-21A3-46D6-97AE-C9EF7ABF33F0}" srcOrd="0" destOrd="0" presId="urn:microsoft.com/office/officeart/2005/8/layout/hierarchy3"/>
    <dgm:cxn modelId="{D753EE8D-5035-44C6-BF72-04E2A3750A3E}" type="presOf" srcId="{A0A61461-541B-4B3B-A808-ECD3044C69BB}" destId="{728ABB38-0C35-4CB5-B258-ACB8D40444D8}" srcOrd="0" destOrd="0" presId="urn:microsoft.com/office/officeart/2005/8/layout/hierarchy3"/>
    <dgm:cxn modelId="{209C318E-FAEC-43A3-A888-AAF81F1CB190}" type="presOf" srcId="{0D6B5A47-4CF3-494E-8497-EF95990911F9}" destId="{91606DB6-3BC6-4DB6-961F-66CB06C8A198}" srcOrd="0" destOrd="0" presId="urn:microsoft.com/office/officeart/2005/8/layout/hierarchy3"/>
    <dgm:cxn modelId="{70893227-9D5F-4C09-A22D-41E05683AD4E}" srcId="{D93BBCE9-8602-461D-840E-BE8786D0F506}" destId="{F3000AC2-55D5-42F3-98B3-1D17F63CDADC}" srcOrd="3" destOrd="0" parTransId="{CD7F9DD5-011F-4C3E-BB45-BD82FE51483D}" sibTransId="{669493DE-6753-4944-9175-5655DE8726BC}"/>
    <dgm:cxn modelId="{64754E76-D07D-4368-8A31-DB4C7F7AE761}" srcId="{612C8B07-1B81-4418-8458-9C70E35E861F}" destId="{903E13C6-B27B-43E8-A5D8-B79F9C2FEC09}" srcOrd="2" destOrd="0" parTransId="{FD51F60D-67D5-4A58-B473-DD2095A95BC7}" sibTransId="{99BEB778-3094-4AD8-8ECA-ED2E483A0751}"/>
    <dgm:cxn modelId="{8A8D5E3B-C2A8-4EB9-9371-B473362AC4EE}" srcId="{3D12501E-B956-4BBA-9626-0F39EC3F8EC4}" destId="{FFF7EF99-5B15-4611-AE5B-9F47D773AF71}" srcOrd="1" destOrd="0" parTransId="{71F443D0-CB99-4B5A-B589-64B997648706}" sibTransId="{F2D48CFD-51E6-43A8-83AF-14F1DB516E24}"/>
    <dgm:cxn modelId="{CCE8028B-7911-4EB7-A3DE-8D7C0E34B8C8}" type="presOf" srcId="{DE27DDBB-98F4-40B8-B481-AE1CAD882DC6}" destId="{B71E8616-2A6F-49FA-BAB2-FC5D19E039F2}" srcOrd="0" destOrd="0" presId="urn:microsoft.com/office/officeart/2005/8/layout/hierarchy3"/>
    <dgm:cxn modelId="{BA6FB8E0-E2F2-4D16-8BF3-C3D63AFFA998}" type="presOf" srcId="{82227758-A9EA-461F-9DD1-843894D49FEE}" destId="{1C1835AB-E12F-47D5-82F7-CB39A3315AFC}" srcOrd="0" destOrd="0" presId="urn:microsoft.com/office/officeart/2005/8/layout/hierarchy3"/>
    <dgm:cxn modelId="{30265DDC-1992-4730-8D8D-AA0BAF25B2D7}" type="presOf" srcId="{32586D5C-27AF-463D-A708-4AEC57CAFBEB}" destId="{7733946E-7313-4C41-938E-49AB6A902872}" srcOrd="0" destOrd="0" presId="urn:microsoft.com/office/officeart/2005/8/layout/hierarchy3"/>
    <dgm:cxn modelId="{AA3E4A4A-2D48-4358-8748-30874539A267}" srcId="{FFF7EF99-5B15-4611-AE5B-9F47D773AF71}" destId="{A0A61461-541B-4B3B-A808-ECD3044C69BB}" srcOrd="1" destOrd="0" parTransId="{8A4CBCA2-EBE2-45E1-BB43-5A4FCBCB6661}" sibTransId="{4D5BBF8B-24C5-4152-8494-15833477EF01}"/>
    <dgm:cxn modelId="{53DFA537-1363-4141-8603-3B696536CD62}" type="presOf" srcId="{5E2F3BE1-95B9-4DD5-A7F3-15B9C092F6C7}" destId="{8E5C37C7-52D5-4AA3-B554-9A7CB05F578A}" srcOrd="0" destOrd="0" presId="urn:microsoft.com/office/officeart/2005/8/layout/hierarchy3"/>
    <dgm:cxn modelId="{CDCC4B61-4196-48C6-BD5C-6789A096A551}" srcId="{D93BBCE9-8602-461D-840E-BE8786D0F506}" destId="{DE27DDBB-98F4-40B8-B481-AE1CAD882DC6}" srcOrd="0" destOrd="0" parTransId="{DD66E794-2B6D-4C41-9204-7F124397D4FB}" sibTransId="{62AB953B-9B1A-4E06-ACED-9F3EB22D2E7A}"/>
    <dgm:cxn modelId="{D8D843BA-B69A-497B-B6C5-89CE09403067}" type="presOf" srcId="{FFF7EF99-5B15-4611-AE5B-9F47D773AF71}" destId="{A50B206C-EE99-4DD3-9F4F-D8A1EF77E2B4}" srcOrd="0" destOrd="0" presId="urn:microsoft.com/office/officeart/2005/8/layout/hierarchy3"/>
    <dgm:cxn modelId="{61703B95-CB97-4A37-86A4-DC54A99AA9C0}" type="presOf" srcId="{FD51F60D-67D5-4A58-B473-DD2095A95BC7}" destId="{5FF23D2D-23CE-4CA1-B2B7-BF85673FBDF0}" srcOrd="0" destOrd="0" presId="urn:microsoft.com/office/officeart/2005/8/layout/hierarchy3"/>
    <dgm:cxn modelId="{2F7CC858-89F1-4E3C-B27D-3761D8094F90}" type="presOf" srcId="{C94AB7D9-210E-4124-AAC9-D50A4F60C1BF}" destId="{EEBCE073-7F63-42D9-8D85-2B6CC7F79212}" srcOrd="0" destOrd="0" presId="urn:microsoft.com/office/officeart/2005/8/layout/hierarchy3"/>
    <dgm:cxn modelId="{547F957E-BB27-4EE5-A60D-E7C31BB1D2EA}" type="presOf" srcId="{C6D8CB3B-0593-4DB7-9251-896C0CA5B1A7}" destId="{36B4CDDA-2593-4254-9816-5E2221FFE189}" srcOrd="0" destOrd="0" presId="urn:microsoft.com/office/officeart/2005/8/layout/hierarchy3"/>
    <dgm:cxn modelId="{A67227D2-39F5-4A08-BA04-8A6DBAE0086C}" type="presOf" srcId="{2D862BBB-5A92-4876-909D-A56C37BC439A}" destId="{EABBD5E0-470F-490B-8015-FAD4A78ED674}" srcOrd="0" destOrd="0" presId="urn:microsoft.com/office/officeart/2005/8/layout/hierarchy3"/>
    <dgm:cxn modelId="{73A8575C-AA69-4EB7-974B-B94F73B78210}" type="presOf" srcId="{3D12501E-B956-4BBA-9626-0F39EC3F8EC4}" destId="{747E1C92-74D7-4F6F-A674-2718E21598A6}" srcOrd="0" destOrd="0" presId="urn:microsoft.com/office/officeart/2005/8/layout/hierarchy3"/>
    <dgm:cxn modelId="{8577DFCB-DABA-4624-9045-C131B11E4725}" srcId="{3D12501E-B956-4BBA-9626-0F39EC3F8EC4}" destId="{D93BBCE9-8602-461D-840E-BE8786D0F506}" srcOrd="2" destOrd="0" parTransId="{A50AD988-29FA-4EAD-9914-8DE8231D3048}" sibTransId="{924D8F9D-9B15-4C37-8D59-697206D2B087}"/>
    <dgm:cxn modelId="{1A736A53-ACED-4AF9-93D5-AEB9C073F449}" srcId="{D93BBCE9-8602-461D-840E-BE8786D0F506}" destId="{58348F34-9ADD-43B1-93B5-FD352291E889}" srcOrd="1" destOrd="0" parTransId="{32586D5C-27AF-463D-A708-4AEC57CAFBEB}" sibTransId="{8F6A5602-71BD-44E1-BDC9-59118AF20FC9}"/>
    <dgm:cxn modelId="{7184E961-F36D-4451-AE48-8E473F164707}" srcId="{612C8B07-1B81-4418-8458-9C70E35E861F}" destId="{2D862BBB-5A92-4876-909D-A56C37BC439A}" srcOrd="1" destOrd="0" parTransId="{5E2F3BE1-95B9-4DD5-A7F3-15B9C092F6C7}" sibTransId="{E5CF5EAC-E253-4BE2-992B-AC3F56B9CE16}"/>
    <dgm:cxn modelId="{4D80203B-F446-45D8-A604-86B18028CBAD}" type="presOf" srcId="{CD7F9DD5-011F-4C3E-BB45-BD82FE51483D}" destId="{D53C5B8C-372C-41A3-A9CF-F61CE7238D5A}" srcOrd="0" destOrd="0" presId="urn:microsoft.com/office/officeart/2005/8/layout/hierarchy3"/>
    <dgm:cxn modelId="{0F89FE5C-CFAE-4B6B-9838-B519D9E2739C}" type="presParOf" srcId="{747E1C92-74D7-4F6F-A674-2718E21598A6}" destId="{0D1D137B-C892-4EA8-AC71-7AC109D1ACD0}" srcOrd="0" destOrd="0" presId="urn:microsoft.com/office/officeart/2005/8/layout/hierarchy3"/>
    <dgm:cxn modelId="{ED383B53-D224-4513-AE84-D63950B34787}" type="presParOf" srcId="{0D1D137B-C892-4EA8-AC71-7AC109D1ACD0}" destId="{1BDD9246-0843-4811-8F40-9323C5ED821C}" srcOrd="0" destOrd="0" presId="urn:microsoft.com/office/officeart/2005/8/layout/hierarchy3"/>
    <dgm:cxn modelId="{ED9045E4-3D51-4EF8-9DEA-DFC88B37AB03}" type="presParOf" srcId="{1BDD9246-0843-4811-8F40-9323C5ED821C}" destId="{6CD6612B-8C94-43D5-B856-ADFD5A1391F9}" srcOrd="0" destOrd="0" presId="urn:microsoft.com/office/officeart/2005/8/layout/hierarchy3"/>
    <dgm:cxn modelId="{DA0EE105-9014-490A-ACDE-808B69ED110E}" type="presParOf" srcId="{1BDD9246-0843-4811-8F40-9323C5ED821C}" destId="{DAB6840F-5735-4597-A25D-3BA7AE7D2D17}" srcOrd="1" destOrd="0" presId="urn:microsoft.com/office/officeart/2005/8/layout/hierarchy3"/>
    <dgm:cxn modelId="{8FCB20BC-E5ED-4560-9957-D7204AD47B44}" type="presParOf" srcId="{0D1D137B-C892-4EA8-AC71-7AC109D1ACD0}" destId="{39DF42AD-CFE8-4B83-9B1D-17E68E74C063}" srcOrd="1" destOrd="0" presId="urn:microsoft.com/office/officeart/2005/8/layout/hierarchy3"/>
    <dgm:cxn modelId="{D89B452A-7762-45FD-B147-0E473BFE762F}" type="presParOf" srcId="{39DF42AD-CFE8-4B83-9B1D-17E68E74C063}" destId="{EEBCE073-7F63-42D9-8D85-2B6CC7F79212}" srcOrd="0" destOrd="0" presId="urn:microsoft.com/office/officeart/2005/8/layout/hierarchy3"/>
    <dgm:cxn modelId="{A385EE7E-502F-4CDC-9078-38634B44BB15}" type="presParOf" srcId="{39DF42AD-CFE8-4B83-9B1D-17E68E74C063}" destId="{91606DB6-3BC6-4DB6-961F-66CB06C8A198}" srcOrd="1" destOrd="0" presId="urn:microsoft.com/office/officeart/2005/8/layout/hierarchy3"/>
    <dgm:cxn modelId="{174AC63E-131C-4FB5-B366-B65279DDC400}" type="presParOf" srcId="{39DF42AD-CFE8-4B83-9B1D-17E68E74C063}" destId="{8E5C37C7-52D5-4AA3-B554-9A7CB05F578A}" srcOrd="2" destOrd="0" presId="urn:microsoft.com/office/officeart/2005/8/layout/hierarchy3"/>
    <dgm:cxn modelId="{9591BCF1-2790-40E6-AC0C-A06065C9C096}" type="presParOf" srcId="{39DF42AD-CFE8-4B83-9B1D-17E68E74C063}" destId="{EABBD5E0-470F-490B-8015-FAD4A78ED674}" srcOrd="3" destOrd="0" presId="urn:microsoft.com/office/officeart/2005/8/layout/hierarchy3"/>
    <dgm:cxn modelId="{E12B6CBE-C62F-42A9-8D29-C3049176AA17}" type="presParOf" srcId="{39DF42AD-CFE8-4B83-9B1D-17E68E74C063}" destId="{5FF23D2D-23CE-4CA1-B2B7-BF85673FBDF0}" srcOrd="4" destOrd="0" presId="urn:microsoft.com/office/officeart/2005/8/layout/hierarchy3"/>
    <dgm:cxn modelId="{A8B02CEB-54E9-46A4-892A-784F9D1C7CD3}" type="presParOf" srcId="{39DF42AD-CFE8-4B83-9B1D-17E68E74C063}" destId="{4B03B79A-2BFD-488F-96DF-083CF0ACBC92}" srcOrd="5" destOrd="0" presId="urn:microsoft.com/office/officeart/2005/8/layout/hierarchy3"/>
    <dgm:cxn modelId="{D32FBA43-C7D2-4EAA-B309-3063101673BD}" type="presParOf" srcId="{39DF42AD-CFE8-4B83-9B1D-17E68E74C063}" destId="{ABEEA2CD-957D-4A64-B011-94AC9318F59C}" srcOrd="6" destOrd="0" presId="urn:microsoft.com/office/officeart/2005/8/layout/hierarchy3"/>
    <dgm:cxn modelId="{22C68FDD-64FD-4581-B824-BFA955DE276D}" type="presParOf" srcId="{39DF42AD-CFE8-4B83-9B1D-17E68E74C063}" destId="{1C1835AB-E12F-47D5-82F7-CB39A3315AFC}" srcOrd="7" destOrd="0" presId="urn:microsoft.com/office/officeart/2005/8/layout/hierarchy3"/>
    <dgm:cxn modelId="{13DF507E-6234-451D-94AA-1E762AAE4FD7}" type="presParOf" srcId="{747E1C92-74D7-4F6F-A674-2718E21598A6}" destId="{BA44E3A6-3981-49FF-9985-E1647DCBE452}" srcOrd="1" destOrd="0" presId="urn:microsoft.com/office/officeart/2005/8/layout/hierarchy3"/>
    <dgm:cxn modelId="{FECE44A2-4DFD-4F1B-8E41-1AA2E1530369}" type="presParOf" srcId="{BA44E3A6-3981-49FF-9985-E1647DCBE452}" destId="{391035AD-15AD-4290-ABA1-1D6034570D5A}" srcOrd="0" destOrd="0" presId="urn:microsoft.com/office/officeart/2005/8/layout/hierarchy3"/>
    <dgm:cxn modelId="{68E9A93D-A638-46F6-8F8D-CD39C6B1961F}" type="presParOf" srcId="{391035AD-15AD-4290-ABA1-1D6034570D5A}" destId="{A50B206C-EE99-4DD3-9F4F-D8A1EF77E2B4}" srcOrd="0" destOrd="0" presId="urn:microsoft.com/office/officeart/2005/8/layout/hierarchy3"/>
    <dgm:cxn modelId="{4C3A59DE-9FE8-4927-893C-CFD7199EC8EC}" type="presParOf" srcId="{391035AD-15AD-4290-ABA1-1D6034570D5A}" destId="{47999808-AA68-47B4-ABD8-271283F4B96D}" srcOrd="1" destOrd="0" presId="urn:microsoft.com/office/officeart/2005/8/layout/hierarchy3"/>
    <dgm:cxn modelId="{F313503C-83BE-48CA-98E7-73123F51997E}" type="presParOf" srcId="{BA44E3A6-3981-49FF-9985-E1647DCBE452}" destId="{9FC6E05C-D363-4FE3-832E-26D92B5929E3}" srcOrd="1" destOrd="0" presId="urn:microsoft.com/office/officeart/2005/8/layout/hierarchy3"/>
    <dgm:cxn modelId="{FA85CF0B-E365-4270-8722-6ED67FE05C61}" type="presParOf" srcId="{9FC6E05C-D363-4FE3-832E-26D92B5929E3}" destId="{B7EAE5E2-21A3-46D6-97AE-C9EF7ABF33F0}" srcOrd="0" destOrd="0" presId="urn:microsoft.com/office/officeart/2005/8/layout/hierarchy3"/>
    <dgm:cxn modelId="{36CB54E8-9EC1-4715-82EA-53E6A398CEA2}" type="presParOf" srcId="{9FC6E05C-D363-4FE3-832E-26D92B5929E3}" destId="{36B4CDDA-2593-4254-9816-5E2221FFE189}" srcOrd="1" destOrd="0" presId="urn:microsoft.com/office/officeart/2005/8/layout/hierarchy3"/>
    <dgm:cxn modelId="{61E3D151-BBB3-4E99-A93F-39C55850EA26}" type="presParOf" srcId="{9FC6E05C-D363-4FE3-832E-26D92B5929E3}" destId="{3DD93E7B-A26E-45F8-BBAD-4D99A022017F}" srcOrd="2" destOrd="0" presId="urn:microsoft.com/office/officeart/2005/8/layout/hierarchy3"/>
    <dgm:cxn modelId="{6F2D6F4D-448B-4107-9B16-16871C332529}" type="presParOf" srcId="{9FC6E05C-D363-4FE3-832E-26D92B5929E3}" destId="{728ABB38-0C35-4CB5-B258-ACB8D40444D8}" srcOrd="3" destOrd="0" presId="urn:microsoft.com/office/officeart/2005/8/layout/hierarchy3"/>
    <dgm:cxn modelId="{90B82820-FCAC-412C-96E9-C4287107D3F4}" type="presParOf" srcId="{747E1C92-74D7-4F6F-A674-2718E21598A6}" destId="{F6920800-9B51-4811-8CA6-C28AA73EB458}" srcOrd="2" destOrd="0" presId="urn:microsoft.com/office/officeart/2005/8/layout/hierarchy3"/>
    <dgm:cxn modelId="{80026284-739D-4D7D-B9E0-D88D1CF42E71}" type="presParOf" srcId="{F6920800-9B51-4811-8CA6-C28AA73EB458}" destId="{BB6AF0A1-2515-4AD1-8D67-644C18163191}" srcOrd="0" destOrd="0" presId="urn:microsoft.com/office/officeart/2005/8/layout/hierarchy3"/>
    <dgm:cxn modelId="{06BD12CC-A592-4EEA-85BA-F6FCAF3F199C}" type="presParOf" srcId="{BB6AF0A1-2515-4AD1-8D67-644C18163191}" destId="{0F78CF96-8C76-437D-81F0-11EAAC08D51E}" srcOrd="0" destOrd="0" presId="urn:microsoft.com/office/officeart/2005/8/layout/hierarchy3"/>
    <dgm:cxn modelId="{39996A78-957A-4036-BCAC-1C8CB1DD4E91}" type="presParOf" srcId="{BB6AF0A1-2515-4AD1-8D67-644C18163191}" destId="{5900785D-855F-47C5-9FC0-A255B91793AF}" srcOrd="1" destOrd="0" presId="urn:microsoft.com/office/officeart/2005/8/layout/hierarchy3"/>
    <dgm:cxn modelId="{B119F80C-0CFC-4036-8FDC-1F1276835988}" type="presParOf" srcId="{F6920800-9B51-4811-8CA6-C28AA73EB458}" destId="{E7D7C289-0E06-4EC9-B351-ECFB0840F0EC}" srcOrd="1" destOrd="0" presId="urn:microsoft.com/office/officeart/2005/8/layout/hierarchy3"/>
    <dgm:cxn modelId="{259578C4-2580-4BE9-9BAF-E343E3406E62}" type="presParOf" srcId="{E7D7C289-0E06-4EC9-B351-ECFB0840F0EC}" destId="{45A917C2-5A91-4679-BEE6-CA0E53DB5B04}" srcOrd="0" destOrd="0" presId="urn:microsoft.com/office/officeart/2005/8/layout/hierarchy3"/>
    <dgm:cxn modelId="{3A498924-9826-4A57-A1C5-B073359BE24E}" type="presParOf" srcId="{E7D7C289-0E06-4EC9-B351-ECFB0840F0EC}" destId="{B71E8616-2A6F-49FA-BAB2-FC5D19E039F2}" srcOrd="1" destOrd="0" presId="urn:microsoft.com/office/officeart/2005/8/layout/hierarchy3"/>
    <dgm:cxn modelId="{B055909F-1E96-4818-8119-D052BF40462D}" type="presParOf" srcId="{E7D7C289-0E06-4EC9-B351-ECFB0840F0EC}" destId="{7733946E-7313-4C41-938E-49AB6A902872}" srcOrd="2" destOrd="0" presId="urn:microsoft.com/office/officeart/2005/8/layout/hierarchy3"/>
    <dgm:cxn modelId="{A011CD2E-FAC4-450A-AC08-717ABEED9D72}" type="presParOf" srcId="{E7D7C289-0E06-4EC9-B351-ECFB0840F0EC}" destId="{319A545F-B49C-436D-A3B1-321A38994B70}" srcOrd="3" destOrd="0" presId="urn:microsoft.com/office/officeart/2005/8/layout/hierarchy3"/>
    <dgm:cxn modelId="{E8E9F60E-7E26-48D3-86D7-61C86DDA81F6}" type="presParOf" srcId="{E7D7C289-0E06-4EC9-B351-ECFB0840F0EC}" destId="{787845FE-BF55-464A-B775-45638F5F479A}" srcOrd="4" destOrd="0" presId="urn:microsoft.com/office/officeart/2005/8/layout/hierarchy3"/>
    <dgm:cxn modelId="{22CEA5A8-FF52-4EBB-8EF6-D358C3690EFD}" type="presParOf" srcId="{E7D7C289-0E06-4EC9-B351-ECFB0840F0EC}" destId="{0E902FF1-BEF6-4CE4-882B-1A372C7D1CF7}" srcOrd="5" destOrd="0" presId="urn:microsoft.com/office/officeart/2005/8/layout/hierarchy3"/>
    <dgm:cxn modelId="{1D69F31A-3C3E-4699-A411-46C1BD57793D}" type="presParOf" srcId="{E7D7C289-0E06-4EC9-B351-ECFB0840F0EC}" destId="{D53C5B8C-372C-41A3-A9CF-F61CE7238D5A}" srcOrd="6" destOrd="0" presId="urn:microsoft.com/office/officeart/2005/8/layout/hierarchy3"/>
    <dgm:cxn modelId="{C46AE4C0-46B6-4B2C-9EB2-EA7DD6CA1DDB}" type="presParOf" srcId="{E7D7C289-0E06-4EC9-B351-ECFB0840F0EC}" destId="{D0009252-81A5-4CB5-8AF3-F8EDC0BCFCA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B188A0-8FE2-48AE-8F93-8A880AC354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C6A9344-F5FA-4124-A3D1-54E3CBBE4399}">
      <dgm:prSet phldrT="[Szöveg]" custT="1"/>
      <dgm:spPr/>
      <dgm:t>
        <a:bodyPr/>
        <a:lstStyle/>
        <a:p>
          <a:r>
            <a:rPr lang="hu-HU" sz="2400" b="1" dirty="0" smtClean="0">
              <a:latin typeface="+mn-lt"/>
            </a:rPr>
            <a:t>I. </a:t>
          </a:r>
          <a:endParaRPr lang="hu-HU" sz="2400" dirty="0"/>
        </a:p>
      </dgm:t>
    </dgm:pt>
    <dgm:pt modelId="{FDE6FDFD-6829-4911-8AAA-6AFEB2D69EBE}" type="parTrans" cxnId="{C5D41E40-0541-4F23-956B-5AE0DD7918AB}">
      <dgm:prSet/>
      <dgm:spPr/>
      <dgm:t>
        <a:bodyPr/>
        <a:lstStyle/>
        <a:p>
          <a:endParaRPr lang="hu-HU"/>
        </a:p>
      </dgm:t>
    </dgm:pt>
    <dgm:pt modelId="{AA539AD8-83EA-4503-A871-F616E0D9FD03}" type="sibTrans" cxnId="{C5D41E40-0541-4F23-956B-5AE0DD7918AB}">
      <dgm:prSet/>
      <dgm:spPr/>
      <dgm:t>
        <a:bodyPr/>
        <a:lstStyle/>
        <a:p>
          <a:endParaRPr lang="hu-HU"/>
        </a:p>
      </dgm:t>
    </dgm:pt>
    <dgm:pt modelId="{4BB7DB5B-32D0-4C2A-9073-EF5EAF3190DE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ügyfélkapu megnyitása - feltétele e-mail címmel rendelkezés  </a:t>
          </a:r>
          <a:endParaRPr lang="hu-HU" sz="2400" b="1" dirty="0">
            <a:solidFill>
              <a:srgbClr val="183CA3"/>
            </a:solidFill>
          </a:endParaRPr>
        </a:p>
      </dgm:t>
    </dgm:pt>
    <dgm:pt modelId="{B0261557-EF70-477D-B6F8-E23491BF983F}" type="parTrans" cxnId="{A2040FBC-DDDE-48E0-B53F-A444F0CDC4A6}">
      <dgm:prSet/>
      <dgm:spPr/>
      <dgm:t>
        <a:bodyPr/>
        <a:lstStyle/>
        <a:p>
          <a:endParaRPr lang="hu-HU"/>
        </a:p>
      </dgm:t>
    </dgm:pt>
    <dgm:pt modelId="{482FF113-E67E-4F3C-9526-8CD3EB41DA46}" type="sibTrans" cxnId="{A2040FBC-DDDE-48E0-B53F-A444F0CDC4A6}">
      <dgm:prSet/>
      <dgm:spPr/>
      <dgm:t>
        <a:bodyPr/>
        <a:lstStyle/>
        <a:p>
          <a:endParaRPr lang="hu-HU"/>
        </a:p>
      </dgm:t>
    </dgm:pt>
    <dgm:pt modelId="{EEC622C5-D8C7-4058-9021-8D6759B28F02}">
      <dgm:prSet phldrT="[Szöveg]" custT="1"/>
      <dgm:spPr/>
      <dgm:t>
        <a:bodyPr/>
        <a:lstStyle/>
        <a:p>
          <a:r>
            <a:rPr lang="hu-HU" sz="2400" b="1" dirty="0" smtClean="0"/>
            <a:t>II</a:t>
          </a:r>
          <a:r>
            <a:rPr lang="hu-HU" sz="2500" dirty="0" smtClean="0"/>
            <a:t>. </a:t>
          </a:r>
          <a:endParaRPr lang="hu-HU" sz="2500" dirty="0"/>
        </a:p>
      </dgm:t>
    </dgm:pt>
    <dgm:pt modelId="{21584CD0-DCC6-47A5-8E9A-F9C2B75ECD54}" type="parTrans" cxnId="{5ECD6E40-69B6-4582-8D2A-EC28A5F38EE2}">
      <dgm:prSet/>
      <dgm:spPr/>
      <dgm:t>
        <a:bodyPr/>
        <a:lstStyle/>
        <a:p>
          <a:endParaRPr lang="hu-HU"/>
        </a:p>
      </dgm:t>
    </dgm:pt>
    <dgm:pt modelId="{A07500F9-0118-4F53-B962-F4B5212324E3}" type="sibTrans" cxnId="{5ECD6E40-69B6-4582-8D2A-EC28A5F38EE2}">
      <dgm:prSet/>
      <dgm:spPr/>
      <dgm:t>
        <a:bodyPr/>
        <a:lstStyle/>
        <a:p>
          <a:endParaRPr lang="hu-HU"/>
        </a:p>
      </dgm:t>
    </dgm:pt>
    <dgm:pt modelId="{822C9DB7-6A0C-461A-ACF8-D6EAFAFA16A1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ügyfélkapu megnyitásáról munkáltató tájékoztatása</a:t>
          </a:r>
          <a:endParaRPr lang="hu-HU" sz="2400" b="1" dirty="0">
            <a:solidFill>
              <a:srgbClr val="183CA3"/>
            </a:solidFill>
          </a:endParaRPr>
        </a:p>
      </dgm:t>
    </dgm:pt>
    <dgm:pt modelId="{FCFFE645-47AB-45A9-9B29-3F58EB12F123}" type="parTrans" cxnId="{89B74EA5-D4AC-4315-9F84-2E242872003F}">
      <dgm:prSet/>
      <dgm:spPr/>
      <dgm:t>
        <a:bodyPr/>
        <a:lstStyle/>
        <a:p>
          <a:endParaRPr lang="hu-HU"/>
        </a:p>
      </dgm:t>
    </dgm:pt>
    <dgm:pt modelId="{EFBEA845-E28C-4170-8ED9-FD057031DD0A}" type="sibTrans" cxnId="{89B74EA5-D4AC-4315-9F84-2E242872003F}">
      <dgm:prSet/>
      <dgm:spPr/>
      <dgm:t>
        <a:bodyPr/>
        <a:lstStyle/>
        <a:p>
          <a:endParaRPr lang="hu-HU"/>
        </a:p>
      </dgm:t>
    </dgm:pt>
    <dgm:pt modelId="{3F51A0EC-9CD2-4A8E-8D6B-6D15FA97A8C0}">
      <dgm:prSet phldrT="[Szöveg]" custT="1"/>
      <dgm:spPr/>
      <dgm:t>
        <a:bodyPr/>
        <a:lstStyle/>
        <a:p>
          <a:r>
            <a:rPr lang="hu-HU" sz="2400" b="1" dirty="0" smtClean="0"/>
            <a:t>III</a:t>
          </a:r>
          <a:r>
            <a:rPr lang="hu-HU" sz="2500" dirty="0" smtClean="0"/>
            <a:t>. </a:t>
          </a:r>
          <a:endParaRPr lang="hu-HU" sz="2500" dirty="0"/>
        </a:p>
      </dgm:t>
    </dgm:pt>
    <dgm:pt modelId="{0D9181CB-79A6-4BC2-BE36-C3380445B888}" type="parTrans" cxnId="{559EED27-4486-459E-9B36-5E578D233FF2}">
      <dgm:prSet/>
      <dgm:spPr/>
      <dgm:t>
        <a:bodyPr/>
        <a:lstStyle/>
        <a:p>
          <a:endParaRPr lang="hu-HU"/>
        </a:p>
      </dgm:t>
    </dgm:pt>
    <dgm:pt modelId="{B93C1BED-215F-4999-8B5B-FC0C113182E7}" type="sibTrans" cxnId="{559EED27-4486-459E-9B36-5E578D233FF2}">
      <dgm:prSet/>
      <dgm:spPr/>
      <dgm:t>
        <a:bodyPr/>
        <a:lstStyle/>
        <a:p>
          <a:endParaRPr lang="hu-HU"/>
        </a:p>
      </dgm:t>
    </dgm:pt>
    <dgm:pt modelId="{8510507F-DE4F-4981-9B48-53EC6E25B85B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4 T adatok kezeléshez hozzájárulás </a:t>
          </a:r>
          <a:endParaRPr lang="hu-HU" sz="2400" b="1" dirty="0">
            <a:solidFill>
              <a:srgbClr val="183CA3"/>
            </a:solidFill>
          </a:endParaRPr>
        </a:p>
      </dgm:t>
    </dgm:pt>
    <dgm:pt modelId="{EE999EC1-D017-47A1-A693-0E87D8D56FB7}" type="parTrans" cxnId="{C4B2F69A-050D-468C-AA25-E0660134AA06}">
      <dgm:prSet/>
      <dgm:spPr/>
      <dgm:t>
        <a:bodyPr/>
        <a:lstStyle/>
        <a:p>
          <a:endParaRPr lang="hu-HU"/>
        </a:p>
      </dgm:t>
    </dgm:pt>
    <dgm:pt modelId="{997B35CA-6303-4517-BDC2-8CBB40E3D6BA}" type="sibTrans" cxnId="{C4B2F69A-050D-468C-AA25-E0660134AA06}">
      <dgm:prSet/>
      <dgm:spPr/>
      <dgm:t>
        <a:bodyPr/>
        <a:lstStyle/>
        <a:p>
          <a:endParaRPr lang="hu-HU"/>
        </a:p>
      </dgm:t>
    </dgm:pt>
    <dgm:pt modelId="{9C3B83B4-2DC9-4B59-84A7-B84180CEF78E}">
      <dgm:prSet phldrT="[Szöveg]"/>
      <dgm:spPr/>
      <dgm:t>
        <a:bodyPr/>
        <a:lstStyle/>
        <a:p>
          <a:endParaRPr lang="hu-HU" sz="1500" dirty="0"/>
        </a:p>
      </dgm:t>
    </dgm:pt>
    <dgm:pt modelId="{3CB66893-6480-444F-9D8D-34D69D6097BF}" type="parTrans" cxnId="{4916AD9A-3E83-40F5-9B7E-42DDD746F453}">
      <dgm:prSet/>
      <dgm:spPr/>
      <dgm:t>
        <a:bodyPr/>
        <a:lstStyle/>
        <a:p>
          <a:endParaRPr lang="hu-HU"/>
        </a:p>
      </dgm:t>
    </dgm:pt>
    <dgm:pt modelId="{6DAD3B61-614F-4165-8889-1CEC7BF0339B}" type="sibTrans" cxnId="{4916AD9A-3E83-40F5-9B7E-42DDD746F453}">
      <dgm:prSet/>
      <dgm:spPr/>
      <dgm:t>
        <a:bodyPr/>
        <a:lstStyle/>
        <a:p>
          <a:endParaRPr lang="hu-HU"/>
        </a:p>
      </dgm:t>
    </dgm:pt>
    <dgm:pt modelId="{635637B6-9E8A-45EF-948E-8D51F5DD10DA}">
      <dgm:prSet phldrT="[Szöveg]" custT="1"/>
      <dgm:spPr/>
      <dgm:t>
        <a:bodyPr/>
        <a:lstStyle/>
        <a:p>
          <a:r>
            <a:rPr lang="hu-HU" sz="2400" b="1" dirty="0" smtClean="0"/>
            <a:t>IV</a:t>
          </a:r>
          <a:r>
            <a:rPr lang="hu-HU" sz="2500" dirty="0" smtClean="0"/>
            <a:t>. </a:t>
          </a:r>
          <a:endParaRPr lang="hu-HU" sz="2500" dirty="0"/>
        </a:p>
      </dgm:t>
    </dgm:pt>
    <dgm:pt modelId="{BD200583-9A21-493A-A264-15DDD9787646}" type="parTrans" cxnId="{7522C046-3F15-432E-A115-9FA16A9E5875}">
      <dgm:prSet/>
      <dgm:spPr/>
      <dgm:t>
        <a:bodyPr/>
        <a:lstStyle/>
        <a:p>
          <a:endParaRPr lang="hu-HU"/>
        </a:p>
      </dgm:t>
    </dgm:pt>
    <dgm:pt modelId="{A787CDA6-959D-4888-8A8E-051033895FDA}" type="sibTrans" cxnId="{7522C046-3F15-432E-A115-9FA16A9E5875}">
      <dgm:prSet/>
      <dgm:spPr/>
      <dgm:t>
        <a:bodyPr/>
        <a:lstStyle/>
        <a:p>
          <a:endParaRPr lang="hu-HU"/>
        </a:p>
      </dgm:t>
    </dgm:pt>
    <dgm:pt modelId="{834C66DD-F7B1-446F-AC80-E995A5014D33}">
      <dgm:prSet custT="1"/>
      <dgm:spPr/>
      <dgm:t>
        <a:bodyPr/>
        <a:lstStyle/>
        <a:p>
          <a:r>
            <a:rPr lang="hu-HU" sz="2400" b="1" dirty="0" err="1" smtClean="0">
              <a:solidFill>
                <a:srgbClr val="183CA3"/>
              </a:solidFill>
              <a:latin typeface="+mn-lt"/>
            </a:rPr>
            <a:t>E-learninges</a:t>
          </a:r>
          <a:r>
            <a:rPr lang="hu-HU" sz="2400" b="1" dirty="0" smtClean="0">
              <a:solidFill>
                <a:srgbClr val="183CA3"/>
              </a:solidFill>
              <a:latin typeface="+mn-lt"/>
            </a:rPr>
            <a:t> tananyag elsajátítása</a:t>
          </a:r>
          <a:endParaRPr lang="hu-HU" sz="2400" b="1" dirty="0">
            <a:solidFill>
              <a:srgbClr val="183CA3"/>
            </a:solidFill>
          </a:endParaRPr>
        </a:p>
      </dgm:t>
    </dgm:pt>
    <dgm:pt modelId="{438FC5C7-19E8-42DB-8E85-38D73F13F337}" type="parTrans" cxnId="{341CC293-0FC6-4F04-9A25-89434AE718D1}">
      <dgm:prSet/>
      <dgm:spPr/>
      <dgm:t>
        <a:bodyPr/>
        <a:lstStyle/>
        <a:p>
          <a:endParaRPr lang="hu-HU"/>
        </a:p>
      </dgm:t>
    </dgm:pt>
    <dgm:pt modelId="{66D5A908-94E8-4808-97BD-DA703E75DBAB}" type="sibTrans" cxnId="{341CC293-0FC6-4F04-9A25-89434AE718D1}">
      <dgm:prSet/>
      <dgm:spPr/>
      <dgm:t>
        <a:bodyPr/>
        <a:lstStyle/>
        <a:p>
          <a:endParaRPr lang="hu-HU"/>
        </a:p>
      </dgm:t>
    </dgm:pt>
    <dgm:pt modelId="{9F398467-E0E1-4E4A-8966-BDD0BACC7C17}">
      <dgm:prSet phldrT="[Szöveg]"/>
      <dgm:spPr/>
      <dgm:t>
        <a:bodyPr/>
        <a:lstStyle/>
        <a:p>
          <a:endParaRPr lang="hu-HU" sz="1500" dirty="0"/>
        </a:p>
      </dgm:t>
    </dgm:pt>
    <dgm:pt modelId="{2F823C8D-D3D1-4570-A113-4C595A38B92A}" type="parTrans" cxnId="{C4CDC2AD-B2B8-4117-BEC4-3934B9BE676C}">
      <dgm:prSet/>
      <dgm:spPr/>
      <dgm:t>
        <a:bodyPr/>
        <a:lstStyle/>
        <a:p>
          <a:endParaRPr lang="hu-HU"/>
        </a:p>
      </dgm:t>
    </dgm:pt>
    <dgm:pt modelId="{0247357D-1994-471B-875F-2D6248B0ADF5}" type="sibTrans" cxnId="{C4CDC2AD-B2B8-4117-BEC4-3934B9BE676C}">
      <dgm:prSet/>
      <dgm:spPr/>
      <dgm:t>
        <a:bodyPr/>
        <a:lstStyle/>
        <a:p>
          <a:endParaRPr lang="hu-HU"/>
        </a:p>
      </dgm:t>
    </dgm:pt>
    <dgm:pt modelId="{09A16702-A337-4178-8224-85B0A700BA5E}" type="pres">
      <dgm:prSet presAssocID="{63B188A0-8FE2-48AE-8F93-8A880AC354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BD372C9-0E3E-429F-A317-BFAB65A97996}" type="pres">
      <dgm:prSet presAssocID="{5C6A9344-F5FA-4124-A3D1-54E3CBBE4399}" presName="composite" presStyleCnt="0"/>
      <dgm:spPr/>
    </dgm:pt>
    <dgm:pt modelId="{04F6A7E0-404D-4CF2-89D0-3236C61B1739}" type="pres">
      <dgm:prSet presAssocID="{5C6A9344-F5FA-4124-A3D1-54E3CBBE4399}" presName="parentText" presStyleLbl="alignNode1" presStyleIdx="0" presStyleCnt="4" custLinFactNeighborX="-69615" custLinFactNeighborY="-3235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F5E78E-AD5D-49BF-913A-F673300242D6}" type="pres">
      <dgm:prSet presAssocID="{5C6A9344-F5FA-4124-A3D1-54E3CBBE439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69BC78-8A05-491A-BC78-5BE090575FB9}" type="pres">
      <dgm:prSet presAssocID="{AA539AD8-83EA-4503-A871-F616E0D9FD03}" presName="sp" presStyleCnt="0"/>
      <dgm:spPr/>
    </dgm:pt>
    <dgm:pt modelId="{3AA25C93-716C-46D8-B3AB-08CE8FCCFA4A}" type="pres">
      <dgm:prSet presAssocID="{EEC622C5-D8C7-4058-9021-8D6759B28F02}" presName="composite" presStyleCnt="0"/>
      <dgm:spPr/>
    </dgm:pt>
    <dgm:pt modelId="{9E4DC6E2-0738-4E84-A59A-3FE3401DA150}" type="pres">
      <dgm:prSet presAssocID="{EEC622C5-D8C7-4058-9021-8D6759B28F0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8C0EF1-E860-4BE0-9495-2F8ED1B29DF0}" type="pres">
      <dgm:prSet presAssocID="{EEC622C5-D8C7-4058-9021-8D6759B28F0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DA3E9C-39E7-4DA7-8EEC-85D8DE1BA456}" type="pres">
      <dgm:prSet presAssocID="{A07500F9-0118-4F53-B962-F4B5212324E3}" presName="sp" presStyleCnt="0"/>
      <dgm:spPr/>
    </dgm:pt>
    <dgm:pt modelId="{4BF3AE3A-9129-4943-A4A9-CA69EB6FF158}" type="pres">
      <dgm:prSet presAssocID="{3F51A0EC-9CD2-4A8E-8D6B-6D15FA97A8C0}" presName="composite" presStyleCnt="0"/>
      <dgm:spPr/>
    </dgm:pt>
    <dgm:pt modelId="{1F144CB0-998F-4F3C-81F8-F5BE6723B6D4}" type="pres">
      <dgm:prSet presAssocID="{3F51A0EC-9CD2-4A8E-8D6B-6D15FA97A8C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0C3470-0446-4D50-ADF6-BD438FACE279}" type="pres">
      <dgm:prSet presAssocID="{3F51A0EC-9CD2-4A8E-8D6B-6D15FA97A8C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33BEFC-3FC4-4BE6-8034-A424C00311ED}" type="pres">
      <dgm:prSet presAssocID="{B93C1BED-215F-4999-8B5B-FC0C113182E7}" presName="sp" presStyleCnt="0"/>
      <dgm:spPr/>
    </dgm:pt>
    <dgm:pt modelId="{626D48E8-01FB-4D64-9AD5-8C802FCCB3F1}" type="pres">
      <dgm:prSet presAssocID="{635637B6-9E8A-45EF-948E-8D51F5DD10DA}" presName="composite" presStyleCnt="0"/>
      <dgm:spPr/>
    </dgm:pt>
    <dgm:pt modelId="{09835F63-F6A4-446C-ADDD-4AE906EF557E}" type="pres">
      <dgm:prSet presAssocID="{635637B6-9E8A-45EF-948E-8D51F5DD10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51B0F6-8EF0-4DC9-9B0B-A596DEE909AA}" type="pres">
      <dgm:prSet presAssocID="{635637B6-9E8A-45EF-948E-8D51F5DD10D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916AD9A-3E83-40F5-9B7E-42DDD746F453}" srcId="{3F51A0EC-9CD2-4A8E-8D6B-6D15FA97A8C0}" destId="{9C3B83B4-2DC9-4B59-84A7-B84180CEF78E}" srcOrd="2" destOrd="0" parTransId="{3CB66893-6480-444F-9D8D-34D69D6097BF}" sibTransId="{6DAD3B61-614F-4165-8889-1CEC7BF0339B}"/>
    <dgm:cxn modelId="{7522C046-3F15-432E-A115-9FA16A9E5875}" srcId="{63B188A0-8FE2-48AE-8F93-8A880AC3548A}" destId="{635637B6-9E8A-45EF-948E-8D51F5DD10DA}" srcOrd="3" destOrd="0" parTransId="{BD200583-9A21-493A-A264-15DDD9787646}" sibTransId="{A787CDA6-959D-4888-8A8E-051033895FDA}"/>
    <dgm:cxn modelId="{83426481-1C2A-45C4-B0D4-9F8C495267E1}" type="presOf" srcId="{822C9DB7-6A0C-461A-ACF8-D6EAFAFA16A1}" destId="{4C8C0EF1-E860-4BE0-9495-2F8ED1B29DF0}" srcOrd="0" destOrd="0" presId="urn:microsoft.com/office/officeart/2005/8/layout/chevron2"/>
    <dgm:cxn modelId="{C5D41E40-0541-4F23-956B-5AE0DD7918AB}" srcId="{63B188A0-8FE2-48AE-8F93-8A880AC3548A}" destId="{5C6A9344-F5FA-4124-A3D1-54E3CBBE4399}" srcOrd="0" destOrd="0" parTransId="{FDE6FDFD-6829-4911-8AAA-6AFEB2D69EBE}" sibTransId="{AA539AD8-83EA-4503-A871-F616E0D9FD03}"/>
    <dgm:cxn modelId="{C4B2F69A-050D-468C-AA25-E0660134AA06}" srcId="{3F51A0EC-9CD2-4A8E-8D6B-6D15FA97A8C0}" destId="{8510507F-DE4F-4981-9B48-53EC6E25B85B}" srcOrd="1" destOrd="0" parTransId="{EE999EC1-D017-47A1-A693-0E87D8D56FB7}" sibTransId="{997B35CA-6303-4517-BDC2-8CBB40E3D6BA}"/>
    <dgm:cxn modelId="{69837FEC-C716-47FD-A2AE-97E8EC7CD930}" type="presOf" srcId="{EEC622C5-D8C7-4058-9021-8D6759B28F02}" destId="{9E4DC6E2-0738-4E84-A59A-3FE3401DA150}" srcOrd="0" destOrd="0" presId="urn:microsoft.com/office/officeart/2005/8/layout/chevron2"/>
    <dgm:cxn modelId="{9C558416-B72B-4CEC-B880-594D31986F8A}" type="presOf" srcId="{834C66DD-F7B1-446F-AC80-E995A5014D33}" destId="{0051B0F6-8EF0-4DC9-9B0B-A596DEE909AA}" srcOrd="0" destOrd="0" presId="urn:microsoft.com/office/officeart/2005/8/layout/chevron2"/>
    <dgm:cxn modelId="{7D42E5AF-E6BF-4318-81EC-B1A1F0C0869E}" type="presOf" srcId="{8510507F-DE4F-4981-9B48-53EC6E25B85B}" destId="{4D0C3470-0446-4D50-ADF6-BD438FACE279}" srcOrd="0" destOrd="1" presId="urn:microsoft.com/office/officeart/2005/8/layout/chevron2"/>
    <dgm:cxn modelId="{341CC293-0FC6-4F04-9A25-89434AE718D1}" srcId="{635637B6-9E8A-45EF-948E-8D51F5DD10DA}" destId="{834C66DD-F7B1-446F-AC80-E995A5014D33}" srcOrd="0" destOrd="0" parTransId="{438FC5C7-19E8-42DB-8E85-38D73F13F337}" sibTransId="{66D5A908-94E8-4808-97BD-DA703E75DBAB}"/>
    <dgm:cxn modelId="{E94521A6-02B8-40C7-B77D-C3DD33C5B6DB}" type="presOf" srcId="{3F51A0EC-9CD2-4A8E-8D6B-6D15FA97A8C0}" destId="{1F144CB0-998F-4F3C-81F8-F5BE6723B6D4}" srcOrd="0" destOrd="0" presId="urn:microsoft.com/office/officeart/2005/8/layout/chevron2"/>
    <dgm:cxn modelId="{17CF07FE-AFC0-4274-94B9-9FC8AB2B929C}" type="presOf" srcId="{9F398467-E0E1-4E4A-8966-BDD0BACC7C17}" destId="{4D0C3470-0446-4D50-ADF6-BD438FACE279}" srcOrd="0" destOrd="0" presId="urn:microsoft.com/office/officeart/2005/8/layout/chevron2"/>
    <dgm:cxn modelId="{C4CDC2AD-B2B8-4117-BEC4-3934B9BE676C}" srcId="{3F51A0EC-9CD2-4A8E-8D6B-6D15FA97A8C0}" destId="{9F398467-E0E1-4E4A-8966-BDD0BACC7C17}" srcOrd="0" destOrd="0" parTransId="{2F823C8D-D3D1-4570-A113-4C595A38B92A}" sibTransId="{0247357D-1994-471B-875F-2D6248B0ADF5}"/>
    <dgm:cxn modelId="{5CD867C2-B2C3-4E1F-8A4C-355432FBC9F0}" type="presOf" srcId="{9C3B83B4-2DC9-4B59-84A7-B84180CEF78E}" destId="{4D0C3470-0446-4D50-ADF6-BD438FACE279}" srcOrd="0" destOrd="2" presId="urn:microsoft.com/office/officeart/2005/8/layout/chevron2"/>
    <dgm:cxn modelId="{89B74EA5-D4AC-4315-9F84-2E242872003F}" srcId="{EEC622C5-D8C7-4058-9021-8D6759B28F02}" destId="{822C9DB7-6A0C-461A-ACF8-D6EAFAFA16A1}" srcOrd="0" destOrd="0" parTransId="{FCFFE645-47AB-45A9-9B29-3F58EB12F123}" sibTransId="{EFBEA845-E28C-4170-8ED9-FD057031DD0A}"/>
    <dgm:cxn modelId="{559EED27-4486-459E-9B36-5E578D233FF2}" srcId="{63B188A0-8FE2-48AE-8F93-8A880AC3548A}" destId="{3F51A0EC-9CD2-4A8E-8D6B-6D15FA97A8C0}" srcOrd="2" destOrd="0" parTransId="{0D9181CB-79A6-4BC2-BE36-C3380445B888}" sibTransId="{B93C1BED-215F-4999-8B5B-FC0C113182E7}"/>
    <dgm:cxn modelId="{BBE09069-DDA7-438E-8368-F1A35753C837}" type="presOf" srcId="{635637B6-9E8A-45EF-948E-8D51F5DD10DA}" destId="{09835F63-F6A4-446C-ADDD-4AE906EF557E}" srcOrd="0" destOrd="0" presId="urn:microsoft.com/office/officeart/2005/8/layout/chevron2"/>
    <dgm:cxn modelId="{C6534B94-9E4B-4779-A44E-86B117440874}" type="presOf" srcId="{4BB7DB5B-32D0-4C2A-9073-EF5EAF3190DE}" destId="{B0F5E78E-AD5D-49BF-913A-F673300242D6}" srcOrd="0" destOrd="0" presId="urn:microsoft.com/office/officeart/2005/8/layout/chevron2"/>
    <dgm:cxn modelId="{24837C07-174B-415A-BE0B-859EC93E2F66}" type="presOf" srcId="{63B188A0-8FE2-48AE-8F93-8A880AC3548A}" destId="{09A16702-A337-4178-8224-85B0A700BA5E}" srcOrd="0" destOrd="0" presId="urn:microsoft.com/office/officeart/2005/8/layout/chevron2"/>
    <dgm:cxn modelId="{A2040FBC-DDDE-48E0-B53F-A444F0CDC4A6}" srcId="{5C6A9344-F5FA-4124-A3D1-54E3CBBE4399}" destId="{4BB7DB5B-32D0-4C2A-9073-EF5EAF3190DE}" srcOrd="0" destOrd="0" parTransId="{B0261557-EF70-477D-B6F8-E23491BF983F}" sibTransId="{482FF113-E67E-4F3C-9526-8CD3EB41DA46}"/>
    <dgm:cxn modelId="{5ECD6E40-69B6-4582-8D2A-EC28A5F38EE2}" srcId="{63B188A0-8FE2-48AE-8F93-8A880AC3548A}" destId="{EEC622C5-D8C7-4058-9021-8D6759B28F02}" srcOrd="1" destOrd="0" parTransId="{21584CD0-DCC6-47A5-8E9A-F9C2B75ECD54}" sibTransId="{A07500F9-0118-4F53-B962-F4B5212324E3}"/>
    <dgm:cxn modelId="{80BB948C-94B4-4CCB-AE89-886C2ADD9281}" type="presOf" srcId="{5C6A9344-F5FA-4124-A3D1-54E3CBBE4399}" destId="{04F6A7E0-404D-4CF2-89D0-3236C61B1739}" srcOrd="0" destOrd="0" presId="urn:microsoft.com/office/officeart/2005/8/layout/chevron2"/>
    <dgm:cxn modelId="{FB5E762F-9AFC-4090-9EB4-E5FB16FF89D0}" type="presParOf" srcId="{09A16702-A337-4178-8224-85B0A700BA5E}" destId="{DBD372C9-0E3E-429F-A317-BFAB65A97996}" srcOrd="0" destOrd="0" presId="urn:microsoft.com/office/officeart/2005/8/layout/chevron2"/>
    <dgm:cxn modelId="{37F75E52-EE97-4656-9A23-7824CCA172D1}" type="presParOf" srcId="{DBD372C9-0E3E-429F-A317-BFAB65A97996}" destId="{04F6A7E0-404D-4CF2-89D0-3236C61B1739}" srcOrd="0" destOrd="0" presId="urn:microsoft.com/office/officeart/2005/8/layout/chevron2"/>
    <dgm:cxn modelId="{5EA3ECA6-9AE7-424A-AD60-7B150274A194}" type="presParOf" srcId="{DBD372C9-0E3E-429F-A317-BFAB65A97996}" destId="{B0F5E78E-AD5D-49BF-913A-F673300242D6}" srcOrd="1" destOrd="0" presId="urn:microsoft.com/office/officeart/2005/8/layout/chevron2"/>
    <dgm:cxn modelId="{92EF72EE-150C-47BF-8D24-077281CAF526}" type="presParOf" srcId="{09A16702-A337-4178-8224-85B0A700BA5E}" destId="{0C69BC78-8A05-491A-BC78-5BE090575FB9}" srcOrd="1" destOrd="0" presId="urn:microsoft.com/office/officeart/2005/8/layout/chevron2"/>
    <dgm:cxn modelId="{3EDBC7ED-4F87-4F1E-BEE2-B8E80BD286A1}" type="presParOf" srcId="{09A16702-A337-4178-8224-85B0A700BA5E}" destId="{3AA25C93-716C-46D8-B3AB-08CE8FCCFA4A}" srcOrd="2" destOrd="0" presId="urn:microsoft.com/office/officeart/2005/8/layout/chevron2"/>
    <dgm:cxn modelId="{226883E5-650E-4EC6-95ED-8BFA792085E8}" type="presParOf" srcId="{3AA25C93-716C-46D8-B3AB-08CE8FCCFA4A}" destId="{9E4DC6E2-0738-4E84-A59A-3FE3401DA150}" srcOrd="0" destOrd="0" presId="urn:microsoft.com/office/officeart/2005/8/layout/chevron2"/>
    <dgm:cxn modelId="{34880956-2E0B-4580-8092-0A4961D10496}" type="presParOf" srcId="{3AA25C93-716C-46D8-B3AB-08CE8FCCFA4A}" destId="{4C8C0EF1-E860-4BE0-9495-2F8ED1B29DF0}" srcOrd="1" destOrd="0" presId="urn:microsoft.com/office/officeart/2005/8/layout/chevron2"/>
    <dgm:cxn modelId="{DA6291C4-B3F2-49D2-8CD7-C795DE4A9B44}" type="presParOf" srcId="{09A16702-A337-4178-8224-85B0A700BA5E}" destId="{41DA3E9C-39E7-4DA7-8EEC-85D8DE1BA456}" srcOrd="3" destOrd="0" presId="urn:microsoft.com/office/officeart/2005/8/layout/chevron2"/>
    <dgm:cxn modelId="{19AB255D-2273-4C95-AE76-927ED1205DB0}" type="presParOf" srcId="{09A16702-A337-4178-8224-85B0A700BA5E}" destId="{4BF3AE3A-9129-4943-A4A9-CA69EB6FF158}" srcOrd="4" destOrd="0" presId="urn:microsoft.com/office/officeart/2005/8/layout/chevron2"/>
    <dgm:cxn modelId="{789162FA-3307-4A19-8AAB-CA6C9FA3BD81}" type="presParOf" srcId="{4BF3AE3A-9129-4943-A4A9-CA69EB6FF158}" destId="{1F144CB0-998F-4F3C-81F8-F5BE6723B6D4}" srcOrd="0" destOrd="0" presId="urn:microsoft.com/office/officeart/2005/8/layout/chevron2"/>
    <dgm:cxn modelId="{B76FCA9D-2439-4AC6-A795-813AF2C0EDC7}" type="presParOf" srcId="{4BF3AE3A-9129-4943-A4A9-CA69EB6FF158}" destId="{4D0C3470-0446-4D50-ADF6-BD438FACE279}" srcOrd="1" destOrd="0" presId="urn:microsoft.com/office/officeart/2005/8/layout/chevron2"/>
    <dgm:cxn modelId="{3DA0A098-5519-40D4-B850-7B1CBC101C7C}" type="presParOf" srcId="{09A16702-A337-4178-8224-85B0A700BA5E}" destId="{A533BEFC-3FC4-4BE6-8034-A424C00311ED}" srcOrd="5" destOrd="0" presId="urn:microsoft.com/office/officeart/2005/8/layout/chevron2"/>
    <dgm:cxn modelId="{7706B954-1911-4B2B-9E03-B246FAEE5C2A}" type="presParOf" srcId="{09A16702-A337-4178-8224-85B0A700BA5E}" destId="{626D48E8-01FB-4D64-9AD5-8C802FCCB3F1}" srcOrd="6" destOrd="0" presId="urn:microsoft.com/office/officeart/2005/8/layout/chevron2"/>
    <dgm:cxn modelId="{6E69AB79-C94E-42F4-B036-D0B9E82E45DC}" type="presParOf" srcId="{626D48E8-01FB-4D64-9AD5-8C802FCCB3F1}" destId="{09835F63-F6A4-446C-ADDD-4AE906EF557E}" srcOrd="0" destOrd="0" presId="urn:microsoft.com/office/officeart/2005/8/layout/chevron2"/>
    <dgm:cxn modelId="{51ED1A13-C5F7-414D-ADB8-8B75D8B3EF1E}" type="presParOf" srcId="{626D48E8-01FB-4D64-9AD5-8C802FCCB3F1}" destId="{0051B0F6-8EF0-4DC9-9B0B-A596DEE909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B188A0-8FE2-48AE-8F93-8A880AC354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C6A9344-F5FA-4124-A3D1-54E3CBBE4399}">
      <dgm:prSet phldrT="[Szöveg]" custT="1"/>
      <dgm:spPr/>
      <dgm:t>
        <a:bodyPr/>
        <a:lstStyle/>
        <a:p>
          <a:r>
            <a:rPr lang="hu-HU" sz="2400" b="1" dirty="0" smtClean="0">
              <a:latin typeface="+mn-lt"/>
            </a:rPr>
            <a:t>I. </a:t>
          </a:r>
          <a:endParaRPr lang="hu-HU" sz="2400" dirty="0"/>
        </a:p>
      </dgm:t>
    </dgm:pt>
    <dgm:pt modelId="{FDE6FDFD-6829-4911-8AAA-6AFEB2D69EBE}" type="parTrans" cxnId="{C5D41E40-0541-4F23-956B-5AE0DD7918AB}">
      <dgm:prSet/>
      <dgm:spPr/>
      <dgm:t>
        <a:bodyPr/>
        <a:lstStyle/>
        <a:p>
          <a:endParaRPr lang="hu-HU"/>
        </a:p>
      </dgm:t>
    </dgm:pt>
    <dgm:pt modelId="{AA539AD8-83EA-4503-A871-F616E0D9FD03}" type="sibTrans" cxnId="{C5D41E40-0541-4F23-956B-5AE0DD7918AB}">
      <dgm:prSet/>
      <dgm:spPr/>
      <dgm:t>
        <a:bodyPr/>
        <a:lstStyle/>
        <a:p>
          <a:endParaRPr lang="hu-HU"/>
        </a:p>
      </dgm:t>
    </dgm:pt>
    <dgm:pt modelId="{4BB7DB5B-32D0-4C2A-9073-EF5EAF3190DE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tájékoztatók, módszertani útmutatók </a:t>
          </a:r>
          <a:endParaRPr lang="hu-HU" sz="2400" b="1" dirty="0">
            <a:solidFill>
              <a:srgbClr val="183CA3"/>
            </a:solidFill>
          </a:endParaRPr>
        </a:p>
      </dgm:t>
    </dgm:pt>
    <dgm:pt modelId="{B0261557-EF70-477D-B6F8-E23491BF983F}" type="parTrans" cxnId="{A2040FBC-DDDE-48E0-B53F-A444F0CDC4A6}">
      <dgm:prSet/>
      <dgm:spPr/>
      <dgm:t>
        <a:bodyPr/>
        <a:lstStyle/>
        <a:p>
          <a:endParaRPr lang="hu-HU"/>
        </a:p>
      </dgm:t>
    </dgm:pt>
    <dgm:pt modelId="{482FF113-E67E-4F3C-9526-8CD3EB41DA46}" type="sibTrans" cxnId="{A2040FBC-DDDE-48E0-B53F-A444F0CDC4A6}">
      <dgm:prSet/>
      <dgm:spPr/>
      <dgm:t>
        <a:bodyPr/>
        <a:lstStyle/>
        <a:p>
          <a:endParaRPr lang="hu-HU"/>
        </a:p>
      </dgm:t>
    </dgm:pt>
    <dgm:pt modelId="{EEC622C5-D8C7-4058-9021-8D6759B28F02}">
      <dgm:prSet phldrT="[Szöveg]" custT="1"/>
      <dgm:spPr/>
      <dgm:t>
        <a:bodyPr/>
        <a:lstStyle/>
        <a:p>
          <a:r>
            <a:rPr lang="hu-HU" sz="2400" b="1" dirty="0" smtClean="0"/>
            <a:t>II</a:t>
          </a:r>
          <a:r>
            <a:rPr lang="hu-HU" sz="2500" dirty="0" smtClean="0"/>
            <a:t>. </a:t>
          </a:r>
          <a:endParaRPr lang="hu-HU" sz="2500" dirty="0"/>
        </a:p>
      </dgm:t>
    </dgm:pt>
    <dgm:pt modelId="{21584CD0-DCC6-47A5-8E9A-F9C2B75ECD54}" type="parTrans" cxnId="{5ECD6E40-69B6-4582-8D2A-EC28A5F38EE2}">
      <dgm:prSet/>
      <dgm:spPr/>
      <dgm:t>
        <a:bodyPr/>
        <a:lstStyle/>
        <a:p>
          <a:endParaRPr lang="hu-HU"/>
        </a:p>
      </dgm:t>
    </dgm:pt>
    <dgm:pt modelId="{A07500F9-0118-4F53-B962-F4B5212324E3}" type="sibTrans" cxnId="{5ECD6E40-69B6-4582-8D2A-EC28A5F38EE2}">
      <dgm:prSet/>
      <dgm:spPr/>
      <dgm:t>
        <a:bodyPr/>
        <a:lstStyle/>
        <a:p>
          <a:endParaRPr lang="hu-HU"/>
        </a:p>
      </dgm:t>
    </dgm:pt>
    <dgm:pt modelId="{822C9DB7-6A0C-461A-ACF8-D6EAFAFA16A1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továbbképzési rendszerbe nyilvántartásba vételre kerülő továbbképzések kidolgozása</a:t>
          </a:r>
          <a:endParaRPr lang="hu-HU" sz="2400" b="1" dirty="0">
            <a:solidFill>
              <a:srgbClr val="183CA3"/>
            </a:solidFill>
          </a:endParaRPr>
        </a:p>
      </dgm:t>
    </dgm:pt>
    <dgm:pt modelId="{FCFFE645-47AB-45A9-9B29-3F58EB12F123}" type="parTrans" cxnId="{89B74EA5-D4AC-4315-9F84-2E242872003F}">
      <dgm:prSet/>
      <dgm:spPr/>
      <dgm:t>
        <a:bodyPr/>
        <a:lstStyle/>
        <a:p>
          <a:endParaRPr lang="hu-HU"/>
        </a:p>
      </dgm:t>
    </dgm:pt>
    <dgm:pt modelId="{EFBEA845-E28C-4170-8ED9-FD057031DD0A}" type="sibTrans" cxnId="{89B74EA5-D4AC-4315-9F84-2E242872003F}">
      <dgm:prSet/>
      <dgm:spPr/>
      <dgm:t>
        <a:bodyPr/>
        <a:lstStyle/>
        <a:p>
          <a:endParaRPr lang="hu-HU"/>
        </a:p>
      </dgm:t>
    </dgm:pt>
    <dgm:pt modelId="{3F51A0EC-9CD2-4A8E-8D6B-6D15FA97A8C0}">
      <dgm:prSet phldrT="[Szöveg]" custT="1"/>
      <dgm:spPr/>
      <dgm:t>
        <a:bodyPr/>
        <a:lstStyle/>
        <a:p>
          <a:r>
            <a:rPr lang="hu-HU" sz="2400" b="1" dirty="0" smtClean="0"/>
            <a:t>III</a:t>
          </a:r>
          <a:r>
            <a:rPr lang="hu-HU" sz="2500" dirty="0" smtClean="0"/>
            <a:t>. </a:t>
          </a:r>
          <a:endParaRPr lang="hu-HU" sz="2500" dirty="0"/>
        </a:p>
      </dgm:t>
    </dgm:pt>
    <dgm:pt modelId="{0D9181CB-79A6-4BC2-BE36-C3380445B888}" type="parTrans" cxnId="{559EED27-4486-459E-9B36-5E578D233FF2}">
      <dgm:prSet/>
      <dgm:spPr/>
      <dgm:t>
        <a:bodyPr/>
        <a:lstStyle/>
        <a:p>
          <a:endParaRPr lang="hu-HU"/>
        </a:p>
      </dgm:t>
    </dgm:pt>
    <dgm:pt modelId="{B93C1BED-215F-4999-8B5B-FC0C113182E7}" type="sibTrans" cxnId="{559EED27-4486-459E-9B36-5E578D233FF2}">
      <dgm:prSet/>
      <dgm:spPr/>
      <dgm:t>
        <a:bodyPr/>
        <a:lstStyle/>
        <a:p>
          <a:endParaRPr lang="hu-HU"/>
        </a:p>
      </dgm:t>
    </dgm:pt>
    <dgm:pt modelId="{9C3B83B4-2DC9-4B59-84A7-B84180CEF78E}">
      <dgm:prSet phldrT="[Szöveg]"/>
      <dgm:spPr/>
      <dgm:t>
        <a:bodyPr/>
        <a:lstStyle/>
        <a:p>
          <a:endParaRPr lang="hu-HU" sz="1500" dirty="0"/>
        </a:p>
      </dgm:t>
    </dgm:pt>
    <dgm:pt modelId="{3CB66893-6480-444F-9D8D-34D69D6097BF}" type="parTrans" cxnId="{4916AD9A-3E83-40F5-9B7E-42DDD746F453}">
      <dgm:prSet/>
      <dgm:spPr/>
      <dgm:t>
        <a:bodyPr/>
        <a:lstStyle/>
        <a:p>
          <a:endParaRPr lang="hu-HU"/>
        </a:p>
      </dgm:t>
    </dgm:pt>
    <dgm:pt modelId="{6DAD3B61-614F-4165-8889-1CEC7BF0339B}" type="sibTrans" cxnId="{4916AD9A-3E83-40F5-9B7E-42DDD746F453}">
      <dgm:prSet/>
      <dgm:spPr/>
      <dgm:t>
        <a:bodyPr/>
        <a:lstStyle/>
        <a:p>
          <a:endParaRPr lang="hu-HU"/>
        </a:p>
      </dgm:t>
    </dgm:pt>
    <dgm:pt modelId="{635637B6-9E8A-45EF-948E-8D51F5DD10DA}">
      <dgm:prSet phldrT="[Szöveg]" custT="1"/>
      <dgm:spPr/>
      <dgm:t>
        <a:bodyPr/>
        <a:lstStyle/>
        <a:p>
          <a:r>
            <a:rPr lang="hu-HU" sz="2400" b="1" dirty="0" smtClean="0"/>
            <a:t>IV</a:t>
          </a:r>
          <a:r>
            <a:rPr lang="hu-HU" sz="2500" dirty="0" smtClean="0"/>
            <a:t>. </a:t>
          </a:r>
          <a:endParaRPr lang="hu-HU" sz="2500" dirty="0"/>
        </a:p>
      </dgm:t>
    </dgm:pt>
    <dgm:pt modelId="{BD200583-9A21-493A-A264-15DDD9787646}" type="parTrans" cxnId="{7522C046-3F15-432E-A115-9FA16A9E5875}">
      <dgm:prSet/>
      <dgm:spPr/>
      <dgm:t>
        <a:bodyPr/>
        <a:lstStyle/>
        <a:p>
          <a:endParaRPr lang="hu-HU"/>
        </a:p>
      </dgm:t>
    </dgm:pt>
    <dgm:pt modelId="{A787CDA6-959D-4888-8A8E-051033895FDA}" type="sibTrans" cxnId="{7522C046-3F15-432E-A115-9FA16A9E5875}">
      <dgm:prSet/>
      <dgm:spPr/>
      <dgm:t>
        <a:bodyPr/>
        <a:lstStyle/>
        <a:p>
          <a:endParaRPr lang="hu-HU"/>
        </a:p>
      </dgm:t>
    </dgm:pt>
    <dgm:pt modelId="{834C66DD-F7B1-446F-AC80-E995A5014D33}">
      <dgm:prSet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multiplikátorok felkészítése </a:t>
          </a:r>
          <a:endParaRPr lang="hu-HU" sz="2400" b="1" dirty="0">
            <a:solidFill>
              <a:srgbClr val="183CA3"/>
            </a:solidFill>
          </a:endParaRPr>
        </a:p>
      </dgm:t>
    </dgm:pt>
    <dgm:pt modelId="{438FC5C7-19E8-42DB-8E85-38D73F13F337}" type="parTrans" cxnId="{341CC293-0FC6-4F04-9A25-89434AE718D1}">
      <dgm:prSet/>
      <dgm:spPr/>
      <dgm:t>
        <a:bodyPr/>
        <a:lstStyle/>
        <a:p>
          <a:endParaRPr lang="hu-HU"/>
        </a:p>
      </dgm:t>
    </dgm:pt>
    <dgm:pt modelId="{66D5A908-94E8-4808-97BD-DA703E75DBAB}" type="sibTrans" cxnId="{341CC293-0FC6-4F04-9A25-89434AE718D1}">
      <dgm:prSet/>
      <dgm:spPr/>
      <dgm:t>
        <a:bodyPr/>
        <a:lstStyle/>
        <a:p>
          <a:endParaRPr lang="hu-HU"/>
        </a:p>
      </dgm:t>
    </dgm:pt>
    <dgm:pt modelId="{9F398467-E0E1-4E4A-8966-BDD0BACC7C17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</a:rPr>
            <a:t>informatikai fejlesztések</a:t>
          </a:r>
          <a:endParaRPr lang="hu-HU" sz="2400" b="1" dirty="0">
            <a:solidFill>
              <a:srgbClr val="183CA3"/>
            </a:solidFill>
          </a:endParaRPr>
        </a:p>
      </dgm:t>
    </dgm:pt>
    <dgm:pt modelId="{2F823C8D-D3D1-4570-A113-4C595A38B92A}" type="parTrans" cxnId="{C4CDC2AD-B2B8-4117-BEC4-3934B9BE676C}">
      <dgm:prSet/>
      <dgm:spPr/>
      <dgm:t>
        <a:bodyPr/>
        <a:lstStyle/>
        <a:p>
          <a:endParaRPr lang="hu-HU"/>
        </a:p>
      </dgm:t>
    </dgm:pt>
    <dgm:pt modelId="{0247357D-1994-471B-875F-2D6248B0ADF5}" type="sibTrans" cxnId="{C4CDC2AD-B2B8-4117-BEC4-3934B9BE676C}">
      <dgm:prSet/>
      <dgm:spPr/>
      <dgm:t>
        <a:bodyPr/>
        <a:lstStyle/>
        <a:p>
          <a:endParaRPr lang="hu-HU"/>
        </a:p>
      </dgm:t>
    </dgm:pt>
    <dgm:pt modelId="{C9529D39-E26C-4BF3-A381-8EFE3F9CAB53}">
      <dgm:prSet phldrT="[Szöveg]"/>
      <dgm:spPr/>
      <dgm:t>
        <a:bodyPr/>
        <a:lstStyle/>
        <a:p>
          <a:endParaRPr lang="hu-HU" sz="1500" dirty="0"/>
        </a:p>
      </dgm:t>
    </dgm:pt>
    <dgm:pt modelId="{8FE5BEFD-45E9-4AAF-8AA8-1AEAA8EA33BF}" type="parTrans" cxnId="{128FAC8E-5CFA-4753-8F91-17831E2C01DD}">
      <dgm:prSet/>
      <dgm:spPr/>
      <dgm:t>
        <a:bodyPr/>
        <a:lstStyle/>
        <a:p>
          <a:endParaRPr lang="hu-HU"/>
        </a:p>
      </dgm:t>
    </dgm:pt>
    <dgm:pt modelId="{9EA3E953-6802-4152-957B-F2D33FE209F2}" type="sibTrans" cxnId="{128FAC8E-5CFA-4753-8F91-17831E2C01DD}">
      <dgm:prSet/>
      <dgm:spPr/>
      <dgm:t>
        <a:bodyPr/>
        <a:lstStyle/>
        <a:p>
          <a:endParaRPr lang="hu-HU"/>
        </a:p>
      </dgm:t>
    </dgm:pt>
    <dgm:pt modelId="{837CF352-F865-402E-8749-D96D9673A9F6}">
      <dgm:prSet custT="1"/>
      <dgm:spPr/>
      <dgm:t>
        <a:bodyPr/>
        <a:lstStyle/>
        <a:p>
          <a:r>
            <a:rPr lang="hu-HU" sz="2400" b="1" dirty="0" smtClean="0">
              <a:solidFill>
                <a:schemeClr val="bg1"/>
              </a:solidFill>
            </a:rPr>
            <a:t>V.</a:t>
          </a:r>
          <a:endParaRPr lang="hu-HU" sz="2400" b="1" dirty="0">
            <a:solidFill>
              <a:schemeClr val="bg1"/>
            </a:solidFill>
          </a:endParaRPr>
        </a:p>
      </dgm:t>
    </dgm:pt>
    <dgm:pt modelId="{891DC115-D546-472B-A9BC-40CCBA76D01F}" type="parTrans" cxnId="{F790965D-6F8C-4D85-82F8-38A4855B6267}">
      <dgm:prSet/>
      <dgm:spPr/>
      <dgm:t>
        <a:bodyPr/>
        <a:lstStyle/>
        <a:p>
          <a:endParaRPr lang="hu-HU"/>
        </a:p>
      </dgm:t>
    </dgm:pt>
    <dgm:pt modelId="{758BBB0E-FDA5-4226-9220-C5B0467090A3}" type="sibTrans" cxnId="{F790965D-6F8C-4D85-82F8-38A4855B6267}">
      <dgm:prSet/>
      <dgm:spPr/>
      <dgm:t>
        <a:bodyPr/>
        <a:lstStyle/>
        <a:p>
          <a:endParaRPr lang="hu-HU"/>
        </a:p>
      </dgm:t>
    </dgm:pt>
    <dgm:pt modelId="{43979DCE-836A-46DE-8F68-C09791D5AD48}">
      <dgm:prSet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</a:rPr>
            <a:t>E-HR honlap – </a:t>
          </a:r>
          <a:r>
            <a:rPr lang="hu-HU" sz="2400" b="1" dirty="0" err="1" smtClean="0">
              <a:solidFill>
                <a:srgbClr val="183CA3"/>
              </a:solidFill>
            </a:rPr>
            <a:t>ehr.nisz.hu</a:t>
          </a:r>
          <a:endParaRPr lang="hu-HU" sz="2400" b="1" dirty="0">
            <a:solidFill>
              <a:srgbClr val="183CA3"/>
            </a:solidFill>
          </a:endParaRPr>
        </a:p>
      </dgm:t>
    </dgm:pt>
    <dgm:pt modelId="{EE4E638B-B7B3-425E-A191-E827B4B070C1}" type="parTrans" cxnId="{C8FB79BF-5317-4B13-BCC1-CCC491ED40B3}">
      <dgm:prSet/>
      <dgm:spPr/>
      <dgm:t>
        <a:bodyPr/>
        <a:lstStyle/>
        <a:p>
          <a:endParaRPr lang="hu-HU"/>
        </a:p>
      </dgm:t>
    </dgm:pt>
    <dgm:pt modelId="{45C20AF5-4056-4323-BA35-D9B51FB31B73}" type="sibTrans" cxnId="{C8FB79BF-5317-4B13-BCC1-CCC491ED40B3}">
      <dgm:prSet/>
      <dgm:spPr/>
      <dgm:t>
        <a:bodyPr/>
        <a:lstStyle/>
        <a:p>
          <a:endParaRPr lang="hu-HU"/>
        </a:p>
      </dgm:t>
    </dgm:pt>
    <dgm:pt modelId="{09A16702-A337-4178-8224-85B0A700BA5E}" type="pres">
      <dgm:prSet presAssocID="{63B188A0-8FE2-48AE-8F93-8A880AC354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BD372C9-0E3E-429F-A317-BFAB65A97996}" type="pres">
      <dgm:prSet presAssocID="{5C6A9344-F5FA-4124-A3D1-54E3CBBE4399}" presName="composite" presStyleCnt="0"/>
      <dgm:spPr/>
    </dgm:pt>
    <dgm:pt modelId="{04F6A7E0-404D-4CF2-89D0-3236C61B1739}" type="pres">
      <dgm:prSet presAssocID="{5C6A9344-F5FA-4124-A3D1-54E3CBBE4399}" presName="parentText" presStyleLbl="alignNode1" presStyleIdx="0" presStyleCnt="5" custLinFactNeighborX="-69615" custLinFactNeighborY="-3235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F5E78E-AD5D-49BF-913A-F673300242D6}" type="pres">
      <dgm:prSet presAssocID="{5C6A9344-F5FA-4124-A3D1-54E3CBBE439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69BC78-8A05-491A-BC78-5BE090575FB9}" type="pres">
      <dgm:prSet presAssocID="{AA539AD8-83EA-4503-A871-F616E0D9FD03}" presName="sp" presStyleCnt="0"/>
      <dgm:spPr/>
    </dgm:pt>
    <dgm:pt modelId="{3AA25C93-716C-46D8-B3AB-08CE8FCCFA4A}" type="pres">
      <dgm:prSet presAssocID="{EEC622C5-D8C7-4058-9021-8D6759B28F02}" presName="composite" presStyleCnt="0"/>
      <dgm:spPr/>
    </dgm:pt>
    <dgm:pt modelId="{9E4DC6E2-0738-4E84-A59A-3FE3401DA150}" type="pres">
      <dgm:prSet presAssocID="{EEC622C5-D8C7-4058-9021-8D6759B28F0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8C0EF1-E860-4BE0-9495-2F8ED1B29DF0}" type="pres">
      <dgm:prSet presAssocID="{EEC622C5-D8C7-4058-9021-8D6759B28F0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DA3E9C-39E7-4DA7-8EEC-85D8DE1BA456}" type="pres">
      <dgm:prSet presAssocID="{A07500F9-0118-4F53-B962-F4B5212324E3}" presName="sp" presStyleCnt="0"/>
      <dgm:spPr/>
    </dgm:pt>
    <dgm:pt modelId="{4BF3AE3A-9129-4943-A4A9-CA69EB6FF158}" type="pres">
      <dgm:prSet presAssocID="{3F51A0EC-9CD2-4A8E-8D6B-6D15FA97A8C0}" presName="composite" presStyleCnt="0"/>
      <dgm:spPr/>
    </dgm:pt>
    <dgm:pt modelId="{1F144CB0-998F-4F3C-81F8-F5BE6723B6D4}" type="pres">
      <dgm:prSet presAssocID="{3F51A0EC-9CD2-4A8E-8D6B-6D15FA97A8C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0C3470-0446-4D50-ADF6-BD438FACE279}" type="pres">
      <dgm:prSet presAssocID="{3F51A0EC-9CD2-4A8E-8D6B-6D15FA97A8C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33BEFC-3FC4-4BE6-8034-A424C00311ED}" type="pres">
      <dgm:prSet presAssocID="{B93C1BED-215F-4999-8B5B-FC0C113182E7}" presName="sp" presStyleCnt="0"/>
      <dgm:spPr/>
    </dgm:pt>
    <dgm:pt modelId="{626D48E8-01FB-4D64-9AD5-8C802FCCB3F1}" type="pres">
      <dgm:prSet presAssocID="{635637B6-9E8A-45EF-948E-8D51F5DD10DA}" presName="composite" presStyleCnt="0"/>
      <dgm:spPr/>
    </dgm:pt>
    <dgm:pt modelId="{09835F63-F6A4-446C-ADDD-4AE906EF557E}" type="pres">
      <dgm:prSet presAssocID="{635637B6-9E8A-45EF-948E-8D51F5DD10D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51B0F6-8EF0-4DC9-9B0B-A596DEE909AA}" type="pres">
      <dgm:prSet presAssocID="{635637B6-9E8A-45EF-948E-8D51F5DD10D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F8F24C-722A-4F0A-937A-1BA426684C80}" type="pres">
      <dgm:prSet presAssocID="{A787CDA6-959D-4888-8A8E-051033895FDA}" presName="sp" presStyleCnt="0"/>
      <dgm:spPr/>
    </dgm:pt>
    <dgm:pt modelId="{578BEA1A-9F10-402A-B124-636342D2E458}" type="pres">
      <dgm:prSet presAssocID="{837CF352-F865-402E-8749-D96D9673A9F6}" presName="composite" presStyleCnt="0"/>
      <dgm:spPr/>
    </dgm:pt>
    <dgm:pt modelId="{2479812D-BB80-4676-A155-FA009A94E258}" type="pres">
      <dgm:prSet presAssocID="{837CF352-F865-402E-8749-D96D9673A9F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0EC29A-4526-45F8-9797-7307FD119C06}" type="pres">
      <dgm:prSet presAssocID="{837CF352-F865-402E-8749-D96D9673A9F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790965D-6F8C-4D85-82F8-38A4855B6267}" srcId="{63B188A0-8FE2-48AE-8F93-8A880AC3548A}" destId="{837CF352-F865-402E-8749-D96D9673A9F6}" srcOrd="4" destOrd="0" parTransId="{891DC115-D546-472B-A9BC-40CCBA76D01F}" sibTransId="{758BBB0E-FDA5-4226-9220-C5B0467090A3}"/>
    <dgm:cxn modelId="{628D290D-F2AA-4875-B904-5B62862EDF4F}" type="presOf" srcId="{635637B6-9E8A-45EF-948E-8D51F5DD10DA}" destId="{09835F63-F6A4-446C-ADDD-4AE906EF557E}" srcOrd="0" destOrd="0" presId="urn:microsoft.com/office/officeart/2005/8/layout/chevron2"/>
    <dgm:cxn modelId="{94736050-C533-46BA-B80F-14A02D143F75}" type="presOf" srcId="{3F51A0EC-9CD2-4A8E-8D6B-6D15FA97A8C0}" destId="{1F144CB0-998F-4F3C-81F8-F5BE6723B6D4}" srcOrd="0" destOrd="0" presId="urn:microsoft.com/office/officeart/2005/8/layout/chevron2"/>
    <dgm:cxn modelId="{6B9FD044-7745-4555-86BB-9E42F4DEAD5F}" type="presOf" srcId="{4BB7DB5B-32D0-4C2A-9073-EF5EAF3190DE}" destId="{B0F5E78E-AD5D-49BF-913A-F673300242D6}" srcOrd="0" destOrd="0" presId="urn:microsoft.com/office/officeart/2005/8/layout/chevron2"/>
    <dgm:cxn modelId="{559EED27-4486-459E-9B36-5E578D233FF2}" srcId="{63B188A0-8FE2-48AE-8F93-8A880AC3548A}" destId="{3F51A0EC-9CD2-4A8E-8D6B-6D15FA97A8C0}" srcOrd="2" destOrd="0" parTransId="{0D9181CB-79A6-4BC2-BE36-C3380445B888}" sibTransId="{B93C1BED-215F-4999-8B5B-FC0C113182E7}"/>
    <dgm:cxn modelId="{89B74EA5-D4AC-4315-9F84-2E242872003F}" srcId="{EEC622C5-D8C7-4058-9021-8D6759B28F02}" destId="{822C9DB7-6A0C-461A-ACF8-D6EAFAFA16A1}" srcOrd="0" destOrd="0" parTransId="{FCFFE645-47AB-45A9-9B29-3F58EB12F123}" sibTransId="{EFBEA845-E28C-4170-8ED9-FD057031DD0A}"/>
    <dgm:cxn modelId="{341CC293-0FC6-4F04-9A25-89434AE718D1}" srcId="{635637B6-9E8A-45EF-948E-8D51F5DD10DA}" destId="{834C66DD-F7B1-446F-AC80-E995A5014D33}" srcOrd="0" destOrd="0" parTransId="{438FC5C7-19E8-42DB-8E85-38D73F13F337}" sibTransId="{66D5A908-94E8-4808-97BD-DA703E75DBAB}"/>
    <dgm:cxn modelId="{A2040FBC-DDDE-48E0-B53F-A444F0CDC4A6}" srcId="{5C6A9344-F5FA-4124-A3D1-54E3CBBE4399}" destId="{4BB7DB5B-32D0-4C2A-9073-EF5EAF3190DE}" srcOrd="0" destOrd="0" parTransId="{B0261557-EF70-477D-B6F8-E23491BF983F}" sibTransId="{482FF113-E67E-4F3C-9526-8CD3EB41DA46}"/>
    <dgm:cxn modelId="{9CA87803-0462-4192-AC28-2891DF8C57CB}" type="presOf" srcId="{63B188A0-8FE2-48AE-8F93-8A880AC3548A}" destId="{09A16702-A337-4178-8224-85B0A700BA5E}" srcOrd="0" destOrd="0" presId="urn:microsoft.com/office/officeart/2005/8/layout/chevron2"/>
    <dgm:cxn modelId="{A371973F-C2C8-46E1-9E75-8822D83D1406}" type="presOf" srcId="{9F398467-E0E1-4E4A-8966-BDD0BACC7C17}" destId="{4D0C3470-0446-4D50-ADF6-BD438FACE279}" srcOrd="0" destOrd="1" presId="urn:microsoft.com/office/officeart/2005/8/layout/chevron2"/>
    <dgm:cxn modelId="{7522C046-3F15-432E-A115-9FA16A9E5875}" srcId="{63B188A0-8FE2-48AE-8F93-8A880AC3548A}" destId="{635637B6-9E8A-45EF-948E-8D51F5DD10DA}" srcOrd="3" destOrd="0" parTransId="{BD200583-9A21-493A-A264-15DDD9787646}" sibTransId="{A787CDA6-959D-4888-8A8E-051033895FDA}"/>
    <dgm:cxn modelId="{4FEC31A4-9C38-41DD-AC2A-34EA009AB4C9}" type="presOf" srcId="{C9529D39-E26C-4BF3-A381-8EFE3F9CAB53}" destId="{4D0C3470-0446-4D50-ADF6-BD438FACE279}" srcOrd="0" destOrd="0" presId="urn:microsoft.com/office/officeart/2005/8/layout/chevron2"/>
    <dgm:cxn modelId="{4916AD9A-3E83-40F5-9B7E-42DDD746F453}" srcId="{3F51A0EC-9CD2-4A8E-8D6B-6D15FA97A8C0}" destId="{9C3B83B4-2DC9-4B59-84A7-B84180CEF78E}" srcOrd="2" destOrd="0" parTransId="{3CB66893-6480-444F-9D8D-34D69D6097BF}" sibTransId="{6DAD3B61-614F-4165-8889-1CEC7BF0339B}"/>
    <dgm:cxn modelId="{FCD357D8-E7E1-495E-AC2B-7FEE6BC7D2E4}" type="presOf" srcId="{837CF352-F865-402E-8749-D96D9673A9F6}" destId="{2479812D-BB80-4676-A155-FA009A94E258}" srcOrd="0" destOrd="0" presId="urn:microsoft.com/office/officeart/2005/8/layout/chevron2"/>
    <dgm:cxn modelId="{CD47A7D7-508F-403B-B54A-A217F141CD4E}" type="presOf" srcId="{9C3B83B4-2DC9-4B59-84A7-B84180CEF78E}" destId="{4D0C3470-0446-4D50-ADF6-BD438FACE279}" srcOrd="0" destOrd="2" presId="urn:microsoft.com/office/officeart/2005/8/layout/chevron2"/>
    <dgm:cxn modelId="{074DBE2E-67DE-48DD-BC5A-217EDF898AA9}" type="presOf" srcId="{EEC622C5-D8C7-4058-9021-8D6759B28F02}" destId="{9E4DC6E2-0738-4E84-A59A-3FE3401DA150}" srcOrd="0" destOrd="0" presId="urn:microsoft.com/office/officeart/2005/8/layout/chevron2"/>
    <dgm:cxn modelId="{5A9C460D-8E84-4F40-9C7E-E4D808BBEE9F}" type="presOf" srcId="{822C9DB7-6A0C-461A-ACF8-D6EAFAFA16A1}" destId="{4C8C0EF1-E860-4BE0-9495-2F8ED1B29DF0}" srcOrd="0" destOrd="0" presId="urn:microsoft.com/office/officeart/2005/8/layout/chevron2"/>
    <dgm:cxn modelId="{A8F56399-E30F-4780-BDBF-52D59ABF81B5}" type="presOf" srcId="{43979DCE-836A-46DE-8F68-C09791D5AD48}" destId="{550EC29A-4526-45F8-9797-7307FD119C06}" srcOrd="0" destOrd="0" presId="urn:microsoft.com/office/officeart/2005/8/layout/chevron2"/>
    <dgm:cxn modelId="{C4CDC2AD-B2B8-4117-BEC4-3934B9BE676C}" srcId="{3F51A0EC-9CD2-4A8E-8D6B-6D15FA97A8C0}" destId="{9F398467-E0E1-4E4A-8966-BDD0BACC7C17}" srcOrd="1" destOrd="0" parTransId="{2F823C8D-D3D1-4570-A113-4C595A38B92A}" sibTransId="{0247357D-1994-471B-875F-2D6248B0ADF5}"/>
    <dgm:cxn modelId="{1FAD304C-5234-43B8-9FA0-03A8860720FC}" type="presOf" srcId="{834C66DD-F7B1-446F-AC80-E995A5014D33}" destId="{0051B0F6-8EF0-4DC9-9B0B-A596DEE909AA}" srcOrd="0" destOrd="0" presId="urn:microsoft.com/office/officeart/2005/8/layout/chevron2"/>
    <dgm:cxn modelId="{128FAC8E-5CFA-4753-8F91-17831E2C01DD}" srcId="{3F51A0EC-9CD2-4A8E-8D6B-6D15FA97A8C0}" destId="{C9529D39-E26C-4BF3-A381-8EFE3F9CAB53}" srcOrd="0" destOrd="0" parTransId="{8FE5BEFD-45E9-4AAF-8AA8-1AEAA8EA33BF}" sibTransId="{9EA3E953-6802-4152-957B-F2D33FE209F2}"/>
    <dgm:cxn modelId="{C5D41E40-0541-4F23-956B-5AE0DD7918AB}" srcId="{63B188A0-8FE2-48AE-8F93-8A880AC3548A}" destId="{5C6A9344-F5FA-4124-A3D1-54E3CBBE4399}" srcOrd="0" destOrd="0" parTransId="{FDE6FDFD-6829-4911-8AAA-6AFEB2D69EBE}" sibTransId="{AA539AD8-83EA-4503-A871-F616E0D9FD03}"/>
    <dgm:cxn modelId="{C8FB79BF-5317-4B13-BCC1-CCC491ED40B3}" srcId="{837CF352-F865-402E-8749-D96D9673A9F6}" destId="{43979DCE-836A-46DE-8F68-C09791D5AD48}" srcOrd="0" destOrd="0" parTransId="{EE4E638B-B7B3-425E-A191-E827B4B070C1}" sibTransId="{45C20AF5-4056-4323-BA35-D9B51FB31B73}"/>
    <dgm:cxn modelId="{D1A31266-9AB4-444A-A74D-9A31D203DD4B}" type="presOf" srcId="{5C6A9344-F5FA-4124-A3D1-54E3CBBE4399}" destId="{04F6A7E0-404D-4CF2-89D0-3236C61B1739}" srcOrd="0" destOrd="0" presId="urn:microsoft.com/office/officeart/2005/8/layout/chevron2"/>
    <dgm:cxn modelId="{5ECD6E40-69B6-4582-8D2A-EC28A5F38EE2}" srcId="{63B188A0-8FE2-48AE-8F93-8A880AC3548A}" destId="{EEC622C5-D8C7-4058-9021-8D6759B28F02}" srcOrd="1" destOrd="0" parTransId="{21584CD0-DCC6-47A5-8E9A-F9C2B75ECD54}" sibTransId="{A07500F9-0118-4F53-B962-F4B5212324E3}"/>
    <dgm:cxn modelId="{3545AB13-183E-40D5-9A42-C3CF749BE05B}" type="presParOf" srcId="{09A16702-A337-4178-8224-85B0A700BA5E}" destId="{DBD372C9-0E3E-429F-A317-BFAB65A97996}" srcOrd="0" destOrd="0" presId="urn:microsoft.com/office/officeart/2005/8/layout/chevron2"/>
    <dgm:cxn modelId="{E16BC26E-E6C5-4601-B36F-606764925A32}" type="presParOf" srcId="{DBD372C9-0E3E-429F-A317-BFAB65A97996}" destId="{04F6A7E0-404D-4CF2-89D0-3236C61B1739}" srcOrd="0" destOrd="0" presId="urn:microsoft.com/office/officeart/2005/8/layout/chevron2"/>
    <dgm:cxn modelId="{A6DCC71B-57F1-4195-8CDC-812C739CC018}" type="presParOf" srcId="{DBD372C9-0E3E-429F-A317-BFAB65A97996}" destId="{B0F5E78E-AD5D-49BF-913A-F673300242D6}" srcOrd="1" destOrd="0" presId="urn:microsoft.com/office/officeart/2005/8/layout/chevron2"/>
    <dgm:cxn modelId="{8860708C-DD62-4187-AA00-F7B78C3EF5D2}" type="presParOf" srcId="{09A16702-A337-4178-8224-85B0A700BA5E}" destId="{0C69BC78-8A05-491A-BC78-5BE090575FB9}" srcOrd="1" destOrd="0" presId="urn:microsoft.com/office/officeart/2005/8/layout/chevron2"/>
    <dgm:cxn modelId="{C3A17B5E-1274-4D6A-89C0-C320A5C3B906}" type="presParOf" srcId="{09A16702-A337-4178-8224-85B0A700BA5E}" destId="{3AA25C93-716C-46D8-B3AB-08CE8FCCFA4A}" srcOrd="2" destOrd="0" presId="urn:microsoft.com/office/officeart/2005/8/layout/chevron2"/>
    <dgm:cxn modelId="{DBC7DF6E-6E09-4426-BC4D-7472C81CB0F5}" type="presParOf" srcId="{3AA25C93-716C-46D8-B3AB-08CE8FCCFA4A}" destId="{9E4DC6E2-0738-4E84-A59A-3FE3401DA150}" srcOrd="0" destOrd="0" presId="urn:microsoft.com/office/officeart/2005/8/layout/chevron2"/>
    <dgm:cxn modelId="{99A500ED-8974-4A9A-8955-FDD2A92A7397}" type="presParOf" srcId="{3AA25C93-716C-46D8-B3AB-08CE8FCCFA4A}" destId="{4C8C0EF1-E860-4BE0-9495-2F8ED1B29DF0}" srcOrd="1" destOrd="0" presId="urn:microsoft.com/office/officeart/2005/8/layout/chevron2"/>
    <dgm:cxn modelId="{BF42B283-9E23-4FC5-8844-5F4ED20054D9}" type="presParOf" srcId="{09A16702-A337-4178-8224-85B0A700BA5E}" destId="{41DA3E9C-39E7-4DA7-8EEC-85D8DE1BA456}" srcOrd="3" destOrd="0" presId="urn:microsoft.com/office/officeart/2005/8/layout/chevron2"/>
    <dgm:cxn modelId="{3D571E70-99D0-464A-8B7D-EE44CB0D1A19}" type="presParOf" srcId="{09A16702-A337-4178-8224-85B0A700BA5E}" destId="{4BF3AE3A-9129-4943-A4A9-CA69EB6FF158}" srcOrd="4" destOrd="0" presId="urn:microsoft.com/office/officeart/2005/8/layout/chevron2"/>
    <dgm:cxn modelId="{47954274-9137-4893-A244-DCCA92A3E848}" type="presParOf" srcId="{4BF3AE3A-9129-4943-A4A9-CA69EB6FF158}" destId="{1F144CB0-998F-4F3C-81F8-F5BE6723B6D4}" srcOrd="0" destOrd="0" presId="urn:microsoft.com/office/officeart/2005/8/layout/chevron2"/>
    <dgm:cxn modelId="{C08A0A9C-920B-4A73-8106-F7977F604BB6}" type="presParOf" srcId="{4BF3AE3A-9129-4943-A4A9-CA69EB6FF158}" destId="{4D0C3470-0446-4D50-ADF6-BD438FACE279}" srcOrd="1" destOrd="0" presId="urn:microsoft.com/office/officeart/2005/8/layout/chevron2"/>
    <dgm:cxn modelId="{5E07A7FA-779E-445D-BE52-26E58C182143}" type="presParOf" srcId="{09A16702-A337-4178-8224-85B0A700BA5E}" destId="{A533BEFC-3FC4-4BE6-8034-A424C00311ED}" srcOrd="5" destOrd="0" presId="urn:microsoft.com/office/officeart/2005/8/layout/chevron2"/>
    <dgm:cxn modelId="{36895473-50B0-4F70-BE44-B76FBA1EB16B}" type="presParOf" srcId="{09A16702-A337-4178-8224-85B0A700BA5E}" destId="{626D48E8-01FB-4D64-9AD5-8C802FCCB3F1}" srcOrd="6" destOrd="0" presId="urn:microsoft.com/office/officeart/2005/8/layout/chevron2"/>
    <dgm:cxn modelId="{6ADDDCCA-BA3A-4532-B16E-46B4B84AEA3D}" type="presParOf" srcId="{626D48E8-01FB-4D64-9AD5-8C802FCCB3F1}" destId="{09835F63-F6A4-446C-ADDD-4AE906EF557E}" srcOrd="0" destOrd="0" presId="urn:microsoft.com/office/officeart/2005/8/layout/chevron2"/>
    <dgm:cxn modelId="{63B216CC-DE4C-4B06-9284-2D42E9952D57}" type="presParOf" srcId="{626D48E8-01FB-4D64-9AD5-8C802FCCB3F1}" destId="{0051B0F6-8EF0-4DC9-9B0B-A596DEE909AA}" srcOrd="1" destOrd="0" presId="urn:microsoft.com/office/officeart/2005/8/layout/chevron2"/>
    <dgm:cxn modelId="{E2072311-B4AD-48FC-B253-D36EC70B7EE6}" type="presParOf" srcId="{09A16702-A337-4178-8224-85B0A700BA5E}" destId="{27F8F24C-722A-4F0A-937A-1BA426684C80}" srcOrd="7" destOrd="0" presId="urn:microsoft.com/office/officeart/2005/8/layout/chevron2"/>
    <dgm:cxn modelId="{C0BDB1C0-224D-4206-8122-A72DD77A73A5}" type="presParOf" srcId="{09A16702-A337-4178-8224-85B0A700BA5E}" destId="{578BEA1A-9F10-402A-B124-636342D2E458}" srcOrd="8" destOrd="0" presId="urn:microsoft.com/office/officeart/2005/8/layout/chevron2"/>
    <dgm:cxn modelId="{20E7F602-76F5-421F-9091-A63AD7E2C2A6}" type="presParOf" srcId="{578BEA1A-9F10-402A-B124-636342D2E458}" destId="{2479812D-BB80-4676-A155-FA009A94E258}" srcOrd="0" destOrd="0" presId="urn:microsoft.com/office/officeart/2005/8/layout/chevron2"/>
    <dgm:cxn modelId="{EBC4F438-0F23-4325-86DC-B2E2B5EABD00}" type="presParOf" srcId="{578BEA1A-9F10-402A-B124-636342D2E458}" destId="{550EC29A-4526-45F8-9797-7307FD119C0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F1939-9D7B-457B-9122-CC792A611B8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5F0D39F-4FD8-427D-8438-05C904ABEEEB}">
      <dgm:prSet phldrT="[Szöveg]"/>
      <dgm:spPr/>
      <dgm:t>
        <a:bodyPr/>
        <a:lstStyle/>
        <a:p>
          <a:r>
            <a:rPr lang="hu-HU" b="1" dirty="0" smtClean="0"/>
            <a:t>Kérelemre írásba foglalni </a:t>
          </a:r>
          <a:endParaRPr lang="hu-HU" b="1" dirty="0"/>
        </a:p>
      </dgm:t>
    </dgm:pt>
    <dgm:pt modelId="{F6598D9B-392C-4C91-9508-C32FCC401036}" type="parTrans" cxnId="{9329540F-5701-4257-990D-C081A326F7F5}">
      <dgm:prSet/>
      <dgm:spPr/>
      <dgm:t>
        <a:bodyPr/>
        <a:lstStyle/>
        <a:p>
          <a:endParaRPr lang="hu-HU"/>
        </a:p>
      </dgm:t>
    </dgm:pt>
    <dgm:pt modelId="{893D3C11-20CA-4B7F-843A-20C2E744BC19}" type="sibTrans" cxnId="{9329540F-5701-4257-990D-C081A326F7F5}">
      <dgm:prSet/>
      <dgm:spPr/>
      <dgm:t>
        <a:bodyPr/>
        <a:lstStyle/>
        <a:p>
          <a:endParaRPr lang="hu-HU"/>
        </a:p>
      </dgm:t>
    </dgm:pt>
    <dgm:pt modelId="{D102076F-C622-47BC-BA03-DBB35904DCC3}">
      <dgm:prSet phldrT="[Szöveg]"/>
      <dgm:spPr>
        <a:solidFill>
          <a:srgbClr val="C00000"/>
        </a:solidFill>
      </dgm:spPr>
      <dgm:t>
        <a:bodyPr/>
        <a:lstStyle/>
        <a:p>
          <a:r>
            <a:rPr lang="hu-HU" b="1" dirty="0" smtClean="0"/>
            <a:t>Írásbeliséghez kötött</a:t>
          </a:r>
        </a:p>
        <a:p>
          <a:r>
            <a:rPr lang="hu-HU" b="1" dirty="0" smtClean="0"/>
            <a:t>- Hszt. 6. § (3) </a:t>
          </a:r>
          <a:r>
            <a:rPr lang="hu-HU" b="1" dirty="0" err="1" smtClean="0"/>
            <a:t>bek</a:t>
          </a:r>
          <a:r>
            <a:rPr lang="hu-HU" b="1" dirty="0" smtClean="0"/>
            <a:t>.</a:t>
          </a:r>
          <a:endParaRPr lang="hu-HU" b="1" dirty="0"/>
        </a:p>
      </dgm:t>
    </dgm:pt>
    <dgm:pt modelId="{6E024345-CA8E-4331-BB7E-B0B786877DB2}" type="parTrans" cxnId="{ECCAB1D4-3CD9-43AE-8DDD-464D73E18AD9}">
      <dgm:prSet/>
      <dgm:spPr/>
      <dgm:t>
        <a:bodyPr/>
        <a:lstStyle/>
        <a:p>
          <a:endParaRPr lang="hu-HU"/>
        </a:p>
      </dgm:t>
    </dgm:pt>
    <dgm:pt modelId="{0EA57EF9-BCA9-4AD0-8BC8-E02B4023DB78}" type="sibTrans" cxnId="{ECCAB1D4-3CD9-43AE-8DDD-464D73E18AD9}">
      <dgm:prSet/>
      <dgm:spPr/>
      <dgm:t>
        <a:bodyPr/>
        <a:lstStyle/>
        <a:p>
          <a:endParaRPr lang="hu-HU"/>
        </a:p>
      </dgm:t>
    </dgm:pt>
    <dgm:pt modelId="{138F3176-121F-4B6C-A7E0-E9D5CC4648E2}">
      <dgm:prSet phldrT="[Szöveg]"/>
      <dgm:spPr>
        <a:solidFill>
          <a:srgbClr val="5790E3"/>
        </a:solidFill>
      </dgm:spPr>
      <dgm:t>
        <a:bodyPr/>
        <a:lstStyle/>
        <a:p>
          <a:r>
            <a:rPr lang="hu-HU" b="1" dirty="0" smtClean="0"/>
            <a:t>Alaki kötöttség nélkül</a:t>
          </a:r>
          <a:endParaRPr lang="hu-HU" b="1" dirty="0"/>
        </a:p>
      </dgm:t>
    </dgm:pt>
    <dgm:pt modelId="{C6ED6577-B2FC-41C5-831E-1B90B12C5EBA}" type="parTrans" cxnId="{CDF9A697-6FF2-4AE4-A6A6-6299CDBD6314}">
      <dgm:prSet/>
      <dgm:spPr/>
      <dgm:t>
        <a:bodyPr/>
        <a:lstStyle/>
        <a:p>
          <a:endParaRPr lang="hu-HU"/>
        </a:p>
      </dgm:t>
    </dgm:pt>
    <dgm:pt modelId="{549CC001-B84E-4262-BC07-3DE99F6130BF}" type="sibTrans" cxnId="{CDF9A697-6FF2-4AE4-A6A6-6299CDBD6314}">
      <dgm:prSet/>
      <dgm:spPr/>
      <dgm:t>
        <a:bodyPr/>
        <a:lstStyle/>
        <a:p>
          <a:endParaRPr lang="hu-HU"/>
        </a:p>
      </dgm:t>
    </dgm:pt>
    <dgm:pt modelId="{38E19D91-C71F-46BD-8415-444010E94190}" type="pres">
      <dgm:prSet presAssocID="{8FBF1939-9D7B-457B-9122-CC792A611B8A}" presName="compositeShape" presStyleCnt="0">
        <dgm:presLayoutVars>
          <dgm:chMax val="7"/>
          <dgm:dir/>
          <dgm:resizeHandles val="exact"/>
        </dgm:presLayoutVars>
      </dgm:prSet>
      <dgm:spPr/>
    </dgm:pt>
    <dgm:pt modelId="{F196EF1E-256F-4CF9-B5D5-B28326AF6D71}" type="pres">
      <dgm:prSet presAssocID="{8FBF1939-9D7B-457B-9122-CC792A611B8A}" presName="wedge1" presStyleLbl="node1" presStyleIdx="0" presStyleCnt="3"/>
      <dgm:spPr/>
      <dgm:t>
        <a:bodyPr/>
        <a:lstStyle/>
        <a:p>
          <a:endParaRPr lang="hu-HU"/>
        </a:p>
      </dgm:t>
    </dgm:pt>
    <dgm:pt modelId="{ADF44855-13BC-4740-AC5E-7BDF5317976D}" type="pres">
      <dgm:prSet presAssocID="{8FBF1939-9D7B-457B-9122-CC792A611B8A}" presName="dummy1a" presStyleCnt="0"/>
      <dgm:spPr/>
    </dgm:pt>
    <dgm:pt modelId="{24779656-6B46-4D1F-8588-B14A53657E63}" type="pres">
      <dgm:prSet presAssocID="{8FBF1939-9D7B-457B-9122-CC792A611B8A}" presName="dummy1b" presStyleCnt="0"/>
      <dgm:spPr/>
    </dgm:pt>
    <dgm:pt modelId="{FDE95116-AC84-4E95-9407-E62DBC500D79}" type="pres">
      <dgm:prSet presAssocID="{8FBF1939-9D7B-457B-9122-CC792A611B8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5A86FD-B305-411E-A682-9EC1EAFFFCDA}" type="pres">
      <dgm:prSet presAssocID="{8FBF1939-9D7B-457B-9122-CC792A611B8A}" presName="wedge2" presStyleLbl="node1" presStyleIdx="1" presStyleCnt="3"/>
      <dgm:spPr/>
      <dgm:t>
        <a:bodyPr/>
        <a:lstStyle/>
        <a:p>
          <a:endParaRPr lang="hu-HU"/>
        </a:p>
      </dgm:t>
    </dgm:pt>
    <dgm:pt modelId="{C767A730-19B6-4BAE-B3EB-938FF2F0A187}" type="pres">
      <dgm:prSet presAssocID="{8FBF1939-9D7B-457B-9122-CC792A611B8A}" presName="dummy2a" presStyleCnt="0"/>
      <dgm:spPr/>
    </dgm:pt>
    <dgm:pt modelId="{2EA0D935-7EF3-46F1-90E7-9158ED8A74B5}" type="pres">
      <dgm:prSet presAssocID="{8FBF1939-9D7B-457B-9122-CC792A611B8A}" presName="dummy2b" presStyleCnt="0"/>
      <dgm:spPr/>
    </dgm:pt>
    <dgm:pt modelId="{506A4B44-B67C-4983-8009-8289CD9AA083}" type="pres">
      <dgm:prSet presAssocID="{8FBF1939-9D7B-457B-9122-CC792A611B8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1AF8E2-64D2-40B4-9168-E974D5F0A65B}" type="pres">
      <dgm:prSet presAssocID="{8FBF1939-9D7B-457B-9122-CC792A611B8A}" presName="wedge3" presStyleLbl="node1" presStyleIdx="2" presStyleCnt="3"/>
      <dgm:spPr/>
      <dgm:t>
        <a:bodyPr/>
        <a:lstStyle/>
        <a:p>
          <a:endParaRPr lang="hu-HU"/>
        </a:p>
      </dgm:t>
    </dgm:pt>
    <dgm:pt modelId="{FDD0F0D9-16E1-41CA-8508-D519546B9AD2}" type="pres">
      <dgm:prSet presAssocID="{8FBF1939-9D7B-457B-9122-CC792A611B8A}" presName="dummy3a" presStyleCnt="0"/>
      <dgm:spPr/>
    </dgm:pt>
    <dgm:pt modelId="{0F465C00-FF27-4C9F-8EA3-A0E0D6179C62}" type="pres">
      <dgm:prSet presAssocID="{8FBF1939-9D7B-457B-9122-CC792A611B8A}" presName="dummy3b" presStyleCnt="0"/>
      <dgm:spPr/>
    </dgm:pt>
    <dgm:pt modelId="{C5AA4B59-2912-4711-B7AC-7EF5441A0FB5}" type="pres">
      <dgm:prSet presAssocID="{8FBF1939-9D7B-457B-9122-CC792A611B8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29589DF-6890-44D0-A86B-DB74C5517329}" type="pres">
      <dgm:prSet presAssocID="{893D3C11-20CA-4B7F-843A-20C2E744BC19}" presName="arrowWedge1" presStyleLbl="fgSibTrans2D1" presStyleIdx="0" presStyleCnt="3"/>
      <dgm:spPr/>
    </dgm:pt>
    <dgm:pt modelId="{8C3A4DF4-A293-4507-B9E3-AB4BF50E8EE2}" type="pres">
      <dgm:prSet presAssocID="{0EA57EF9-BCA9-4AD0-8BC8-E02B4023DB78}" presName="arrowWedge2" presStyleLbl="fgSibTrans2D1" presStyleIdx="1" presStyleCnt="3"/>
      <dgm:spPr/>
    </dgm:pt>
    <dgm:pt modelId="{7EBA6279-72CD-499C-83E1-7B9B473D687B}" type="pres">
      <dgm:prSet presAssocID="{549CC001-B84E-4262-BC07-3DE99F6130BF}" presName="arrowWedge3" presStyleLbl="fgSibTrans2D1" presStyleIdx="2" presStyleCnt="3"/>
      <dgm:spPr/>
    </dgm:pt>
  </dgm:ptLst>
  <dgm:cxnLst>
    <dgm:cxn modelId="{3F2AFB44-B707-45ED-8602-962CE2867387}" type="presOf" srcId="{138F3176-121F-4B6C-A7E0-E9D5CC4648E2}" destId="{C5AA4B59-2912-4711-B7AC-7EF5441A0FB5}" srcOrd="1" destOrd="0" presId="urn:microsoft.com/office/officeart/2005/8/layout/cycle8"/>
    <dgm:cxn modelId="{0E214F98-1FED-4AA2-8D9B-EB08237CD29F}" type="presOf" srcId="{35F0D39F-4FD8-427D-8438-05C904ABEEEB}" destId="{F196EF1E-256F-4CF9-B5D5-B28326AF6D71}" srcOrd="0" destOrd="0" presId="urn:microsoft.com/office/officeart/2005/8/layout/cycle8"/>
    <dgm:cxn modelId="{768E4972-BCB7-4020-9C9A-447DC249BA40}" type="presOf" srcId="{8FBF1939-9D7B-457B-9122-CC792A611B8A}" destId="{38E19D91-C71F-46BD-8415-444010E94190}" srcOrd="0" destOrd="0" presId="urn:microsoft.com/office/officeart/2005/8/layout/cycle8"/>
    <dgm:cxn modelId="{ECCAB1D4-3CD9-43AE-8DDD-464D73E18AD9}" srcId="{8FBF1939-9D7B-457B-9122-CC792A611B8A}" destId="{D102076F-C622-47BC-BA03-DBB35904DCC3}" srcOrd="1" destOrd="0" parTransId="{6E024345-CA8E-4331-BB7E-B0B786877DB2}" sibTransId="{0EA57EF9-BCA9-4AD0-8BC8-E02B4023DB78}"/>
    <dgm:cxn modelId="{FE00090F-EFFB-4E15-8335-326FFD47F773}" type="presOf" srcId="{35F0D39F-4FD8-427D-8438-05C904ABEEEB}" destId="{FDE95116-AC84-4E95-9407-E62DBC500D79}" srcOrd="1" destOrd="0" presId="urn:microsoft.com/office/officeart/2005/8/layout/cycle8"/>
    <dgm:cxn modelId="{B50F3061-E077-418C-9148-42E216E484D3}" type="presOf" srcId="{D102076F-C622-47BC-BA03-DBB35904DCC3}" destId="{545A86FD-B305-411E-A682-9EC1EAFFFCDA}" srcOrd="0" destOrd="0" presId="urn:microsoft.com/office/officeart/2005/8/layout/cycle8"/>
    <dgm:cxn modelId="{CDF9A697-6FF2-4AE4-A6A6-6299CDBD6314}" srcId="{8FBF1939-9D7B-457B-9122-CC792A611B8A}" destId="{138F3176-121F-4B6C-A7E0-E9D5CC4648E2}" srcOrd="2" destOrd="0" parTransId="{C6ED6577-B2FC-41C5-831E-1B90B12C5EBA}" sibTransId="{549CC001-B84E-4262-BC07-3DE99F6130BF}"/>
    <dgm:cxn modelId="{02866DCF-EA59-4D2F-A3E1-4A1758B7ED8C}" type="presOf" srcId="{D102076F-C622-47BC-BA03-DBB35904DCC3}" destId="{506A4B44-B67C-4983-8009-8289CD9AA083}" srcOrd="1" destOrd="0" presId="urn:microsoft.com/office/officeart/2005/8/layout/cycle8"/>
    <dgm:cxn modelId="{9329540F-5701-4257-990D-C081A326F7F5}" srcId="{8FBF1939-9D7B-457B-9122-CC792A611B8A}" destId="{35F0D39F-4FD8-427D-8438-05C904ABEEEB}" srcOrd="0" destOrd="0" parTransId="{F6598D9B-392C-4C91-9508-C32FCC401036}" sibTransId="{893D3C11-20CA-4B7F-843A-20C2E744BC19}"/>
    <dgm:cxn modelId="{F97E4A82-0F04-4BB2-B5F7-318184D41225}" type="presOf" srcId="{138F3176-121F-4B6C-A7E0-E9D5CC4648E2}" destId="{DA1AF8E2-64D2-40B4-9168-E974D5F0A65B}" srcOrd="0" destOrd="0" presId="urn:microsoft.com/office/officeart/2005/8/layout/cycle8"/>
    <dgm:cxn modelId="{F2880E7C-5350-4AE7-A41F-75223DBBE597}" type="presParOf" srcId="{38E19D91-C71F-46BD-8415-444010E94190}" destId="{F196EF1E-256F-4CF9-B5D5-B28326AF6D71}" srcOrd="0" destOrd="0" presId="urn:microsoft.com/office/officeart/2005/8/layout/cycle8"/>
    <dgm:cxn modelId="{D89C60C9-1C92-4AEA-A52A-6DAA573CDF49}" type="presParOf" srcId="{38E19D91-C71F-46BD-8415-444010E94190}" destId="{ADF44855-13BC-4740-AC5E-7BDF5317976D}" srcOrd="1" destOrd="0" presId="urn:microsoft.com/office/officeart/2005/8/layout/cycle8"/>
    <dgm:cxn modelId="{C0C58FA9-B8D8-4C58-A988-FB77BAFA1108}" type="presParOf" srcId="{38E19D91-C71F-46BD-8415-444010E94190}" destId="{24779656-6B46-4D1F-8588-B14A53657E63}" srcOrd="2" destOrd="0" presId="urn:microsoft.com/office/officeart/2005/8/layout/cycle8"/>
    <dgm:cxn modelId="{F757BA39-3B3B-4551-A9BB-F771FAB01195}" type="presParOf" srcId="{38E19D91-C71F-46BD-8415-444010E94190}" destId="{FDE95116-AC84-4E95-9407-E62DBC500D79}" srcOrd="3" destOrd="0" presId="urn:microsoft.com/office/officeart/2005/8/layout/cycle8"/>
    <dgm:cxn modelId="{3BB0391C-4426-4DF4-B6D2-3A077F1F1A37}" type="presParOf" srcId="{38E19D91-C71F-46BD-8415-444010E94190}" destId="{545A86FD-B305-411E-A682-9EC1EAFFFCDA}" srcOrd="4" destOrd="0" presId="urn:microsoft.com/office/officeart/2005/8/layout/cycle8"/>
    <dgm:cxn modelId="{6036DC54-6029-4211-A5AD-F8C59CAEF6FE}" type="presParOf" srcId="{38E19D91-C71F-46BD-8415-444010E94190}" destId="{C767A730-19B6-4BAE-B3EB-938FF2F0A187}" srcOrd="5" destOrd="0" presId="urn:microsoft.com/office/officeart/2005/8/layout/cycle8"/>
    <dgm:cxn modelId="{B385C493-91F2-405B-8DA5-A8A474D9DFEB}" type="presParOf" srcId="{38E19D91-C71F-46BD-8415-444010E94190}" destId="{2EA0D935-7EF3-46F1-90E7-9158ED8A74B5}" srcOrd="6" destOrd="0" presId="urn:microsoft.com/office/officeart/2005/8/layout/cycle8"/>
    <dgm:cxn modelId="{F44CA592-137B-45CA-A407-7921604A7B90}" type="presParOf" srcId="{38E19D91-C71F-46BD-8415-444010E94190}" destId="{506A4B44-B67C-4983-8009-8289CD9AA083}" srcOrd="7" destOrd="0" presId="urn:microsoft.com/office/officeart/2005/8/layout/cycle8"/>
    <dgm:cxn modelId="{5966DF5A-F16A-45CA-AD97-EBBDDA17DFB3}" type="presParOf" srcId="{38E19D91-C71F-46BD-8415-444010E94190}" destId="{DA1AF8E2-64D2-40B4-9168-E974D5F0A65B}" srcOrd="8" destOrd="0" presId="urn:microsoft.com/office/officeart/2005/8/layout/cycle8"/>
    <dgm:cxn modelId="{917ECED7-E7A7-4222-A80E-CC07B63DC091}" type="presParOf" srcId="{38E19D91-C71F-46BD-8415-444010E94190}" destId="{FDD0F0D9-16E1-41CA-8508-D519546B9AD2}" srcOrd="9" destOrd="0" presId="urn:microsoft.com/office/officeart/2005/8/layout/cycle8"/>
    <dgm:cxn modelId="{0B3923EF-8F10-4084-BA8D-8835B772BFB9}" type="presParOf" srcId="{38E19D91-C71F-46BD-8415-444010E94190}" destId="{0F465C00-FF27-4C9F-8EA3-A0E0D6179C62}" srcOrd="10" destOrd="0" presId="urn:microsoft.com/office/officeart/2005/8/layout/cycle8"/>
    <dgm:cxn modelId="{C01C9BC7-9E7C-4CA6-B93C-3DC3B4440F8B}" type="presParOf" srcId="{38E19D91-C71F-46BD-8415-444010E94190}" destId="{C5AA4B59-2912-4711-B7AC-7EF5441A0FB5}" srcOrd="11" destOrd="0" presId="urn:microsoft.com/office/officeart/2005/8/layout/cycle8"/>
    <dgm:cxn modelId="{1AF16EA9-7B47-4427-9272-1C6CDA0E8174}" type="presParOf" srcId="{38E19D91-C71F-46BD-8415-444010E94190}" destId="{029589DF-6890-44D0-A86B-DB74C5517329}" srcOrd="12" destOrd="0" presId="urn:microsoft.com/office/officeart/2005/8/layout/cycle8"/>
    <dgm:cxn modelId="{E29A610A-3E71-4017-B9C9-A552D135847F}" type="presParOf" srcId="{38E19D91-C71F-46BD-8415-444010E94190}" destId="{8C3A4DF4-A293-4507-B9E3-AB4BF50E8EE2}" srcOrd="13" destOrd="0" presId="urn:microsoft.com/office/officeart/2005/8/layout/cycle8"/>
    <dgm:cxn modelId="{E4B2B253-493C-4CFB-B745-A138E8D50283}" type="presParOf" srcId="{38E19D91-C71F-46BD-8415-444010E94190}" destId="{7EBA6279-72CD-499C-83E1-7B9B473D687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630F2E-BA18-4C80-8FF2-F864F861BD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4B17FA8-677E-4835-AFD0-12AE9954BAD7}">
      <dgm:prSet phldrT="[Szöveg]" custT="1"/>
      <dgm:spPr>
        <a:solidFill>
          <a:srgbClr val="92D050"/>
        </a:solidFill>
      </dgm:spPr>
      <dgm:t>
        <a:bodyPr/>
        <a:lstStyle/>
        <a:p>
          <a:endParaRPr lang="hu-HU" sz="2000" b="1" dirty="0" smtClean="0"/>
        </a:p>
        <a:p>
          <a:r>
            <a:rPr lang="hu-HU" sz="2000" b="1" dirty="0" smtClean="0"/>
            <a:t>tartalmát megismerheti</a:t>
          </a:r>
        </a:p>
        <a:p>
          <a:r>
            <a:rPr lang="hu-HU" sz="2000" b="1" dirty="0" smtClean="0"/>
            <a:t>1. átadják</a:t>
          </a:r>
        </a:p>
        <a:p>
          <a:r>
            <a:rPr lang="hu-HU" sz="2000" b="1" dirty="0" smtClean="0"/>
            <a:t>2. elektronikus dokumentum részére hozzáférhetővé válik</a:t>
          </a:r>
        </a:p>
        <a:p>
          <a:endParaRPr lang="hu-HU" sz="2000" b="1" dirty="0"/>
        </a:p>
      </dgm:t>
    </dgm:pt>
    <dgm:pt modelId="{E48D57D0-EDF3-4C3C-9573-E71F64C9A877}" type="parTrans" cxnId="{4DD88A5C-D8C0-4148-A6D4-B8101BF010F4}">
      <dgm:prSet/>
      <dgm:spPr/>
      <dgm:t>
        <a:bodyPr/>
        <a:lstStyle/>
        <a:p>
          <a:endParaRPr lang="hu-HU"/>
        </a:p>
      </dgm:t>
    </dgm:pt>
    <dgm:pt modelId="{EBA84286-555D-4012-B27C-A9A4BEF0FB5D}" type="sibTrans" cxnId="{4DD88A5C-D8C0-4148-A6D4-B8101BF010F4}">
      <dgm:prSet/>
      <dgm:spPr/>
      <dgm:t>
        <a:bodyPr/>
        <a:lstStyle/>
        <a:p>
          <a:endParaRPr lang="hu-HU"/>
        </a:p>
      </dgm:t>
    </dgm:pt>
    <dgm:pt modelId="{9978D6AE-B25C-4001-AF28-2CE24BBC4ED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bg1"/>
              </a:solidFill>
            </a:rPr>
            <a:t>jognyilatkozat közlése</a:t>
          </a:r>
          <a:endParaRPr lang="hu-HU" sz="2000" dirty="0"/>
        </a:p>
      </dgm:t>
    </dgm:pt>
    <dgm:pt modelId="{CC348AFE-C1E4-474C-830C-DAEE3E6297AF}" type="parTrans" cxnId="{502C1D67-6FD4-4CFB-BC79-F724EE11D6CB}">
      <dgm:prSet/>
      <dgm:spPr/>
      <dgm:t>
        <a:bodyPr/>
        <a:lstStyle/>
        <a:p>
          <a:endParaRPr lang="hu-HU"/>
        </a:p>
      </dgm:t>
    </dgm:pt>
    <dgm:pt modelId="{C063D77F-026B-4FC7-8463-EBE9694FE591}" type="sibTrans" cxnId="{502C1D67-6FD4-4CFB-BC79-F724EE11D6CB}">
      <dgm:prSet/>
      <dgm:spPr/>
      <dgm:t>
        <a:bodyPr/>
        <a:lstStyle/>
        <a:p>
          <a:endParaRPr lang="hu-HU"/>
        </a:p>
      </dgm:t>
    </dgm:pt>
    <dgm:pt modelId="{41139D8A-B4C3-43CB-99AB-1F424B18A4C0}">
      <dgm:prSet phldrT="[Szöveg]" custT="1"/>
      <dgm:spPr>
        <a:solidFill>
          <a:srgbClr val="C00000"/>
        </a:solidFill>
      </dgm:spPr>
      <dgm:t>
        <a:bodyPr/>
        <a:lstStyle/>
        <a:p>
          <a:r>
            <a:rPr lang="hu-HU" sz="2000" b="1" dirty="0" smtClean="0">
              <a:latin typeface="+mn-lt"/>
            </a:rPr>
            <a:t>általános szabály – elektronikus dokumentum </a:t>
          </a:r>
          <a:endParaRPr lang="hu-HU" sz="2000" b="1" dirty="0"/>
        </a:p>
      </dgm:t>
    </dgm:pt>
    <dgm:pt modelId="{2E80B113-25F2-4C0F-8269-245FB2827C33}" type="parTrans" cxnId="{4BEEFE27-5CBF-4EE8-8596-D27F169FC290}">
      <dgm:prSet/>
      <dgm:spPr/>
      <dgm:t>
        <a:bodyPr/>
        <a:lstStyle/>
        <a:p>
          <a:endParaRPr lang="hu-HU"/>
        </a:p>
      </dgm:t>
    </dgm:pt>
    <dgm:pt modelId="{279982F3-C129-4F4F-A29B-79FC62FC86D8}" type="sibTrans" cxnId="{4BEEFE27-5CBF-4EE8-8596-D27F169FC290}">
      <dgm:prSet/>
      <dgm:spPr/>
      <dgm:t>
        <a:bodyPr/>
        <a:lstStyle/>
        <a:p>
          <a:endParaRPr lang="hu-HU"/>
        </a:p>
      </dgm:t>
    </dgm:pt>
    <dgm:pt modelId="{DCEF1611-B37D-488D-9E43-CF845980404A}">
      <dgm:prSet custT="1"/>
      <dgm:spPr>
        <a:solidFill>
          <a:srgbClr val="C00000"/>
        </a:solidFill>
      </dgm:spPr>
      <dgm:t>
        <a:bodyPr/>
        <a:lstStyle/>
        <a:p>
          <a:pPr>
            <a:spcAft>
              <a:spcPct val="35000"/>
            </a:spcAft>
          </a:pPr>
          <a:endParaRPr lang="hu-HU" sz="2000" b="1" dirty="0" smtClean="0">
            <a:latin typeface="+mn-lt"/>
          </a:endParaRP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speciális szabály – szigorúbb </a:t>
          </a:r>
        </a:p>
        <a:p>
          <a:pPr>
            <a:spcAft>
              <a:spcPct val="35000"/>
            </a:spcAft>
          </a:pPr>
          <a:r>
            <a:rPr lang="hu-HU" sz="2000" b="1" dirty="0" smtClean="0">
              <a:latin typeface="+mn-lt"/>
            </a:rPr>
            <a:t> </a:t>
          </a:r>
          <a:r>
            <a:rPr lang="hu-HU" sz="1100" b="1" dirty="0" smtClean="0">
              <a:latin typeface="+mn-lt"/>
            </a:rPr>
            <a:t> </a:t>
          </a:r>
        </a:p>
      </dgm:t>
    </dgm:pt>
    <dgm:pt modelId="{09866777-3C54-4856-99C0-CB2F940DC75C}" type="parTrans" cxnId="{528E95FA-9D5B-43F8-AA5A-58C10DDB2A00}">
      <dgm:prSet/>
      <dgm:spPr/>
      <dgm:t>
        <a:bodyPr/>
        <a:lstStyle/>
        <a:p>
          <a:endParaRPr lang="hu-HU"/>
        </a:p>
      </dgm:t>
    </dgm:pt>
    <dgm:pt modelId="{C44DC07A-34D9-40E6-B2E1-E8F5DCEE1C13}" type="sibTrans" cxnId="{528E95FA-9D5B-43F8-AA5A-58C10DDB2A00}">
      <dgm:prSet/>
      <dgm:spPr/>
      <dgm:t>
        <a:bodyPr/>
        <a:lstStyle/>
        <a:p>
          <a:endParaRPr lang="hu-HU"/>
        </a:p>
      </dgm:t>
    </dgm:pt>
    <dgm:pt modelId="{7E28FE6D-7027-41FF-8E06-2E1D322F2E0F}">
      <dgm:prSet custScaleX="213337" custRadScaleRad="180354" custRadScaleInc="-45954"/>
      <dgm:spPr/>
      <dgm:t>
        <a:bodyPr/>
        <a:lstStyle/>
        <a:p>
          <a:endParaRPr lang="hu-HU" dirty="0"/>
        </a:p>
      </dgm:t>
    </dgm:pt>
    <dgm:pt modelId="{0BFBCF05-6782-4B73-AA4C-988B9FEE28DF}" type="parTrans" cxnId="{C577E5B0-7D29-42BC-9F52-5BFFEB65CC38}">
      <dgm:prSet/>
      <dgm:spPr/>
      <dgm:t>
        <a:bodyPr/>
        <a:lstStyle/>
        <a:p>
          <a:endParaRPr lang="hu-HU"/>
        </a:p>
      </dgm:t>
    </dgm:pt>
    <dgm:pt modelId="{AA88EDFE-718D-424F-B013-570ABFBFDAFC}" type="sibTrans" cxnId="{C577E5B0-7D29-42BC-9F52-5BFFEB65CC38}">
      <dgm:prSet/>
      <dgm:spPr/>
      <dgm:t>
        <a:bodyPr/>
        <a:lstStyle/>
        <a:p>
          <a:endParaRPr lang="hu-HU"/>
        </a:p>
      </dgm:t>
    </dgm:pt>
    <dgm:pt modelId="{5EA6DDCD-B834-40E1-83CF-E92F430F2724}" type="pres">
      <dgm:prSet presAssocID="{F6630F2E-BA18-4C80-8FF2-F864F861BD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8EA49CD-F856-4258-B887-2682389689DC}" type="pres">
      <dgm:prSet presAssocID="{94B17FA8-677E-4835-AFD0-12AE9954BAD7}" presName="singleCycle" presStyleCnt="0"/>
      <dgm:spPr/>
    </dgm:pt>
    <dgm:pt modelId="{B63791D0-9207-4BF6-8D02-DA54C70DF7AA}" type="pres">
      <dgm:prSet presAssocID="{94B17FA8-677E-4835-AFD0-12AE9954BAD7}" presName="singleCenter" presStyleLbl="node1" presStyleIdx="0" presStyleCnt="4" custScaleX="408347" custScaleY="79310" custLinFactNeighborX="-3279" custLinFactNeighborY="-11202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83E6D22B-97F1-4282-8E5E-8FAD1BECA8F0}" type="pres">
      <dgm:prSet presAssocID="{CC348AFE-C1E4-474C-830C-DAEE3E6297AF}" presName="Name56" presStyleLbl="parChTrans1D2" presStyleIdx="0" presStyleCnt="3"/>
      <dgm:spPr/>
      <dgm:t>
        <a:bodyPr/>
        <a:lstStyle/>
        <a:p>
          <a:endParaRPr lang="hu-HU"/>
        </a:p>
      </dgm:t>
    </dgm:pt>
    <dgm:pt modelId="{FEBC3DE8-BFE8-4F05-8964-4F178EDDC699}" type="pres">
      <dgm:prSet presAssocID="{9978D6AE-B25C-4001-AF28-2CE24BBC4EDD}" presName="text0" presStyleLbl="node1" presStyleIdx="1" presStyleCnt="4" custScaleX="346435" custScaleY="100229" custRadScaleRad="90038" custRadScaleInc="-92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942FCB-1607-41E4-8F8C-96769B70D5B5}" type="pres">
      <dgm:prSet presAssocID="{09866777-3C54-4856-99C0-CB2F940DC75C}" presName="Name56" presStyleLbl="parChTrans1D2" presStyleIdx="1" presStyleCnt="3"/>
      <dgm:spPr/>
      <dgm:t>
        <a:bodyPr/>
        <a:lstStyle/>
        <a:p>
          <a:endParaRPr lang="hu-HU"/>
        </a:p>
      </dgm:t>
    </dgm:pt>
    <dgm:pt modelId="{21AC8E72-E568-4284-BB85-645D8B7C44E6}" type="pres">
      <dgm:prSet presAssocID="{DCEF1611-B37D-488D-9E43-CF845980404A}" presName="text0" presStyleLbl="node1" presStyleIdx="2" presStyleCnt="4" custScaleX="278749" custRadScaleRad="104573" custRadScaleInc="-1164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857648-DF81-434A-B833-F851F8CF2A5C}" type="pres">
      <dgm:prSet presAssocID="{2E80B113-25F2-4C0F-8269-245FB2827C33}" presName="Name56" presStyleLbl="parChTrans1D2" presStyleIdx="2" presStyleCnt="3"/>
      <dgm:spPr/>
      <dgm:t>
        <a:bodyPr/>
        <a:lstStyle/>
        <a:p>
          <a:endParaRPr lang="hu-HU"/>
        </a:p>
      </dgm:t>
    </dgm:pt>
    <dgm:pt modelId="{6A22475E-031B-4EF6-A295-1DFC042C0CD8}" type="pres">
      <dgm:prSet presAssocID="{41139D8A-B4C3-43CB-99AB-1F424B18A4C0}" presName="text0" presStyleLbl="node1" presStyleIdx="3" presStyleCnt="4" custScaleX="295282" custRadScaleRad="123015" custRadScaleInc="2015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116F3B5-F11F-4454-BF4B-5E2C031C51AA}" type="presOf" srcId="{2E80B113-25F2-4C0F-8269-245FB2827C33}" destId="{13857648-DF81-434A-B833-F851F8CF2A5C}" srcOrd="0" destOrd="0" presId="urn:microsoft.com/office/officeart/2008/layout/RadialCluster"/>
    <dgm:cxn modelId="{76CEED82-69AF-4075-ADFE-1223B8246E69}" type="presOf" srcId="{DCEF1611-B37D-488D-9E43-CF845980404A}" destId="{21AC8E72-E568-4284-BB85-645D8B7C44E6}" srcOrd="0" destOrd="0" presId="urn:microsoft.com/office/officeart/2008/layout/RadialCluster"/>
    <dgm:cxn modelId="{5DD93FB7-ABC5-4394-B40C-0705595F2D85}" type="presOf" srcId="{CC348AFE-C1E4-474C-830C-DAEE3E6297AF}" destId="{83E6D22B-97F1-4282-8E5E-8FAD1BECA8F0}" srcOrd="0" destOrd="0" presId="urn:microsoft.com/office/officeart/2008/layout/RadialCluster"/>
    <dgm:cxn modelId="{502C1D67-6FD4-4CFB-BC79-F724EE11D6CB}" srcId="{94B17FA8-677E-4835-AFD0-12AE9954BAD7}" destId="{9978D6AE-B25C-4001-AF28-2CE24BBC4EDD}" srcOrd="0" destOrd="0" parTransId="{CC348AFE-C1E4-474C-830C-DAEE3E6297AF}" sibTransId="{C063D77F-026B-4FC7-8463-EBE9694FE591}"/>
    <dgm:cxn modelId="{4BEEFE27-5CBF-4EE8-8596-D27F169FC290}" srcId="{94B17FA8-677E-4835-AFD0-12AE9954BAD7}" destId="{41139D8A-B4C3-43CB-99AB-1F424B18A4C0}" srcOrd="2" destOrd="0" parTransId="{2E80B113-25F2-4C0F-8269-245FB2827C33}" sibTransId="{279982F3-C129-4F4F-A29B-79FC62FC86D8}"/>
    <dgm:cxn modelId="{BD27E298-2567-44E4-91B5-BC6AF6768554}" type="presOf" srcId="{9978D6AE-B25C-4001-AF28-2CE24BBC4EDD}" destId="{FEBC3DE8-BFE8-4F05-8964-4F178EDDC699}" srcOrd="0" destOrd="0" presId="urn:microsoft.com/office/officeart/2008/layout/RadialCluster"/>
    <dgm:cxn modelId="{4DD88A5C-D8C0-4148-A6D4-B8101BF010F4}" srcId="{F6630F2E-BA18-4C80-8FF2-F864F861BD17}" destId="{94B17FA8-677E-4835-AFD0-12AE9954BAD7}" srcOrd="0" destOrd="0" parTransId="{E48D57D0-EDF3-4C3C-9573-E71F64C9A877}" sibTransId="{EBA84286-555D-4012-B27C-A9A4BEF0FB5D}"/>
    <dgm:cxn modelId="{2DAB2A84-92E5-4282-98B8-E7207EE73B6E}" type="presOf" srcId="{09866777-3C54-4856-99C0-CB2F940DC75C}" destId="{67942FCB-1607-41E4-8F8C-96769B70D5B5}" srcOrd="0" destOrd="0" presId="urn:microsoft.com/office/officeart/2008/layout/RadialCluster"/>
    <dgm:cxn modelId="{E69F8F3A-A656-41D7-9F2E-0FF4A3AD7BBB}" type="presOf" srcId="{F6630F2E-BA18-4C80-8FF2-F864F861BD17}" destId="{5EA6DDCD-B834-40E1-83CF-E92F430F2724}" srcOrd="0" destOrd="0" presId="urn:microsoft.com/office/officeart/2008/layout/RadialCluster"/>
    <dgm:cxn modelId="{125215E8-B2BE-4F64-BCFE-7865CEE2679A}" type="presOf" srcId="{41139D8A-B4C3-43CB-99AB-1F424B18A4C0}" destId="{6A22475E-031B-4EF6-A295-1DFC042C0CD8}" srcOrd="0" destOrd="0" presId="urn:microsoft.com/office/officeart/2008/layout/RadialCluster"/>
    <dgm:cxn modelId="{D42769E9-E174-424C-B32D-1B0AF16475E6}" type="presOf" srcId="{94B17FA8-677E-4835-AFD0-12AE9954BAD7}" destId="{B63791D0-9207-4BF6-8D02-DA54C70DF7AA}" srcOrd="0" destOrd="0" presId="urn:microsoft.com/office/officeart/2008/layout/RadialCluster"/>
    <dgm:cxn modelId="{528E95FA-9D5B-43F8-AA5A-58C10DDB2A00}" srcId="{94B17FA8-677E-4835-AFD0-12AE9954BAD7}" destId="{DCEF1611-B37D-488D-9E43-CF845980404A}" srcOrd="1" destOrd="0" parTransId="{09866777-3C54-4856-99C0-CB2F940DC75C}" sibTransId="{C44DC07A-34D9-40E6-B2E1-E8F5DCEE1C13}"/>
    <dgm:cxn modelId="{C577E5B0-7D29-42BC-9F52-5BFFEB65CC38}" srcId="{F6630F2E-BA18-4C80-8FF2-F864F861BD17}" destId="{7E28FE6D-7027-41FF-8E06-2E1D322F2E0F}" srcOrd="1" destOrd="0" parTransId="{0BFBCF05-6782-4B73-AA4C-988B9FEE28DF}" sibTransId="{AA88EDFE-718D-424F-B013-570ABFBFDAFC}"/>
    <dgm:cxn modelId="{4D2DC35B-EF46-4BDE-B947-13B24A434741}" type="presParOf" srcId="{5EA6DDCD-B834-40E1-83CF-E92F430F2724}" destId="{C8EA49CD-F856-4258-B887-2682389689DC}" srcOrd="0" destOrd="0" presId="urn:microsoft.com/office/officeart/2008/layout/RadialCluster"/>
    <dgm:cxn modelId="{2D332718-A29E-4D46-94CD-887080F1A7DE}" type="presParOf" srcId="{C8EA49CD-F856-4258-B887-2682389689DC}" destId="{B63791D0-9207-4BF6-8D02-DA54C70DF7AA}" srcOrd="0" destOrd="0" presId="urn:microsoft.com/office/officeart/2008/layout/RadialCluster"/>
    <dgm:cxn modelId="{709448E6-B3B9-4DAC-8233-F1B3F9EF2A4F}" type="presParOf" srcId="{C8EA49CD-F856-4258-B887-2682389689DC}" destId="{83E6D22B-97F1-4282-8E5E-8FAD1BECA8F0}" srcOrd="1" destOrd="0" presId="urn:microsoft.com/office/officeart/2008/layout/RadialCluster"/>
    <dgm:cxn modelId="{43675CC1-FE97-4AD3-988F-D5298C772ADD}" type="presParOf" srcId="{C8EA49CD-F856-4258-B887-2682389689DC}" destId="{FEBC3DE8-BFE8-4F05-8964-4F178EDDC699}" srcOrd="2" destOrd="0" presId="urn:microsoft.com/office/officeart/2008/layout/RadialCluster"/>
    <dgm:cxn modelId="{771EA2B1-285D-46F3-B7A0-0444B44568E4}" type="presParOf" srcId="{C8EA49CD-F856-4258-B887-2682389689DC}" destId="{67942FCB-1607-41E4-8F8C-96769B70D5B5}" srcOrd="3" destOrd="0" presId="urn:microsoft.com/office/officeart/2008/layout/RadialCluster"/>
    <dgm:cxn modelId="{A33A5F23-53A8-4926-BAA9-315DBAFA9FB3}" type="presParOf" srcId="{C8EA49CD-F856-4258-B887-2682389689DC}" destId="{21AC8E72-E568-4284-BB85-645D8B7C44E6}" srcOrd="4" destOrd="0" presId="urn:microsoft.com/office/officeart/2008/layout/RadialCluster"/>
    <dgm:cxn modelId="{3F1901A3-C050-4E5F-966D-9B1B1CBB7286}" type="presParOf" srcId="{C8EA49CD-F856-4258-B887-2682389689DC}" destId="{13857648-DF81-434A-B833-F851F8CF2A5C}" srcOrd="5" destOrd="0" presId="urn:microsoft.com/office/officeart/2008/layout/RadialCluster"/>
    <dgm:cxn modelId="{1829C714-09A5-4638-B1B5-92973A3F9EF8}" type="presParOf" srcId="{C8EA49CD-F856-4258-B887-2682389689DC}" destId="{6A22475E-031B-4EF6-A295-1DFC042C0CD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B2EA96-68AE-4F81-8188-FD1CA393B8B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82E5714-3986-4673-9473-2B22444F5936}">
      <dgm:prSet phldrT="[Szöveg]" custT="1"/>
      <dgm:spPr/>
      <dgm:t>
        <a:bodyPr/>
        <a:lstStyle/>
        <a:p>
          <a:pPr marL="0" marR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hu-HU" sz="2400" dirty="0" smtClean="0"/>
        </a:p>
        <a:p>
          <a:pPr marL="0" marR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hu-HU" sz="2400" b="1" dirty="0" smtClean="0"/>
            <a:t>elektronikus dokumentum –</a:t>
          </a:r>
        </a:p>
        <a:p>
          <a:pPr marL="0" marR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hu-HU" sz="2400" b="1" dirty="0" smtClean="0"/>
            <a:t>feltételei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dirty="0"/>
        </a:p>
      </dgm:t>
    </dgm:pt>
    <dgm:pt modelId="{66F5E97B-4742-4153-BF5B-1ACC89D33C1D}" type="parTrans" cxnId="{4591F5A3-F1DB-4F9B-AB3C-C871042340B1}">
      <dgm:prSet/>
      <dgm:spPr/>
      <dgm:t>
        <a:bodyPr/>
        <a:lstStyle/>
        <a:p>
          <a:endParaRPr lang="hu-HU"/>
        </a:p>
      </dgm:t>
    </dgm:pt>
    <dgm:pt modelId="{0166F862-0FBF-4FE9-8FEC-515C7355721D}" type="sibTrans" cxnId="{4591F5A3-F1DB-4F9B-AB3C-C871042340B1}">
      <dgm:prSet/>
      <dgm:spPr/>
      <dgm:t>
        <a:bodyPr/>
        <a:lstStyle/>
        <a:p>
          <a:endParaRPr lang="hu-HU"/>
        </a:p>
      </dgm:t>
    </dgm:pt>
    <dgm:pt modelId="{CE172546-4B97-4BAC-BA94-706D4BD9C788}">
      <dgm:prSet phldrT="[Szöveg]" custT="1"/>
      <dgm:spPr/>
      <dgm:t>
        <a:bodyPr/>
        <a:lstStyle/>
        <a:p>
          <a:r>
            <a:rPr lang="hu-HU" sz="2400" b="1" dirty="0" smtClean="0"/>
            <a:t>jognyilatkozatban foglalt információ változatlan visszaidézésére alkalmas</a:t>
          </a:r>
          <a:endParaRPr lang="hu-HU" sz="2400" b="1" dirty="0"/>
        </a:p>
      </dgm:t>
    </dgm:pt>
    <dgm:pt modelId="{1CCE2CF3-1038-4C10-9CC6-C3241C534758}" type="parTrans" cxnId="{5F2FACFB-A0F1-47A1-B72C-3699D44E30FF}">
      <dgm:prSet/>
      <dgm:spPr/>
      <dgm:t>
        <a:bodyPr/>
        <a:lstStyle/>
        <a:p>
          <a:endParaRPr lang="hu-HU"/>
        </a:p>
      </dgm:t>
    </dgm:pt>
    <dgm:pt modelId="{9212853C-824D-4680-8FF2-B22A56D985CB}" type="sibTrans" cxnId="{5F2FACFB-A0F1-47A1-B72C-3699D44E30FF}">
      <dgm:prSet/>
      <dgm:spPr/>
      <dgm:t>
        <a:bodyPr/>
        <a:lstStyle/>
        <a:p>
          <a:endParaRPr lang="hu-HU"/>
        </a:p>
      </dgm:t>
    </dgm:pt>
    <dgm:pt modelId="{13965853-B6C5-480C-B48B-195A2698BACC}">
      <dgm:prSet phldrT="[Szöveg]"/>
      <dgm:spPr>
        <a:solidFill>
          <a:srgbClr val="C00000"/>
        </a:solidFill>
      </dgm:spPr>
      <dgm:t>
        <a:bodyPr/>
        <a:lstStyle/>
        <a:p>
          <a:r>
            <a:rPr lang="hu-HU" b="1" dirty="0" smtClean="0"/>
            <a:t>nem szükséges: nyilatkozattevő elektronikus aláírása</a:t>
          </a:r>
          <a:endParaRPr lang="hu-HU" b="1" dirty="0"/>
        </a:p>
      </dgm:t>
    </dgm:pt>
    <dgm:pt modelId="{03B8E597-6246-461F-B779-1638B686317E}" type="parTrans" cxnId="{408EE7E4-5B9C-4A8B-8A70-ECEDD0325DCB}">
      <dgm:prSet/>
      <dgm:spPr/>
      <dgm:t>
        <a:bodyPr/>
        <a:lstStyle/>
        <a:p>
          <a:endParaRPr lang="hu-HU"/>
        </a:p>
      </dgm:t>
    </dgm:pt>
    <dgm:pt modelId="{399A0694-DE8D-4DE4-88B9-83F47E5AF19C}" type="sibTrans" cxnId="{408EE7E4-5B9C-4A8B-8A70-ECEDD0325DCB}">
      <dgm:prSet/>
      <dgm:spPr/>
      <dgm:t>
        <a:bodyPr/>
        <a:lstStyle/>
        <a:p>
          <a:endParaRPr lang="hu-HU"/>
        </a:p>
      </dgm:t>
    </dgm:pt>
    <dgm:pt modelId="{E2287D9C-10F0-4F0F-97CD-CACE1F84FA4C}">
      <dgm:prSet phldrT="[Szöveg]" custT="1"/>
      <dgm:spPr/>
      <dgm:t>
        <a:bodyPr/>
        <a:lstStyle/>
        <a:p>
          <a:r>
            <a:rPr lang="hu-HU" sz="2400" b="1" dirty="0" smtClean="0"/>
            <a:t>jognyilatkozat megtételének időpontja megállapíthatósága</a:t>
          </a:r>
          <a:endParaRPr lang="hu-HU" sz="2400" b="1" dirty="0"/>
        </a:p>
      </dgm:t>
    </dgm:pt>
    <dgm:pt modelId="{9938B247-FD49-4076-9BC2-0BA23020717E}" type="parTrans" cxnId="{F5DBAAC1-781A-4F22-98D2-15BEA9C6891A}">
      <dgm:prSet/>
      <dgm:spPr/>
      <dgm:t>
        <a:bodyPr/>
        <a:lstStyle/>
        <a:p>
          <a:endParaRPr lang="hu-HU"/>
        </a:p>
      </dgm:t>
    </dgm:pt>
    <dgm:pt modelId="{7672F84D-D68E-44B2-98F4-BBEBCCE5192C}" type="sibTrans" cxnId="{F5DBAAC1-781A-4F22-98D2-15BEA9C6891A}">
      <dgm:prSet/>
      <dgm:spPr/>
      <dgm:t>
        <a:bodyPr/>
        <a:lstStyle/>
        <a:p>
          <a:endParaRPr lang="hu-HU"/>
        </a:p>
      </dgm:t>
    </dgm:pt>
    <dgm:pt modelId="{14838774-5623-4E73-BCB3-ADA0C4A235A5}">
      <dgm:prSet phldrT="[Szöveg]" custT="1"/>
      <dgm:spPr/>
      <dgm:t>
        <a:bodyPr/>
        <a:lstStyle/>
        <a:p>
          <a:r>
            <a:rPr lang="hu-HU" sz="2400" b="1" dirty="0" smtClean="0"/>
            <a:t>nyilatkozattevő személyének megállapíthatósága</a:t>
          </a:r>
          <a:endParaRPr lang="hu-HU" sz="2400" b="1" dirty="0"/>
        </a:p>
      </dgm:t>
    </dgm:pt>
    <dgm:pt modelId="{585B646A-C75E-41FF-94A9-3892DFEC63AB}" type="parTrans" cxnId="{AB65A822-56A2-49AA-8113-1E324567185F}">
      <dgm:prSet/>
      <dgm:spPr/>
      <dgm:t>
        <a:bodyPr/>
        <a:lstStyle/>
        <a:p>
          <a:endParaRPr lang="hu-HU"/>
        </a:p>
      </dgm:t>
    </dgm:pt>
    <dgm:pt modelId="{4CD7D27A-D6C6-4021-A958-393F118C99A9}" type="sibTrans" cxnId="{AB65A822-56A2-49AA-8113-1E324567185F}">
      <dgm:prSet/>
      <dgm:spPr/>
      <dgm:t>
        <a:bodyPr/>
        <a:lstStyle/>
        <a:p>
          <a:endParaRPr lang="hu-HU"/>
        </a:p>
      </dgm:t>
    </dgm:pt>
    <dgm:pt modelId="{2D1854EC-3AC7-4E31-B24D-D3D90E2714B0}" type="pres">
      <dgm:prSet presAssocID="{75B2EA96-68AE-4F81-8188-FD1CA393B8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3BF40E32-2BC2-4169-BD9A-79E31EACAC25}" type="pres">
      <dgm:prSet presAssocID="{582E5714-3986-4673-9473-2B22444F5936}" presName="vertOne" presStyleCnt="0"/>
      <dgm:spPr/>
    </dgm:pt>
    <dgm:pt modelId="{B1960779-AA9E-4688-A436-8671262FFCB0}" type="pres">
      <dgm:prSet presAssocID="{582E5714-3986-4673-9473-2B22444F5936}" presName="txOne" presStyleLbl="node0" presStyleIdx="0" presStyleCnt="1" custScaleY="5830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ECC72EB-4227-40D3-9683-237583C2FA25}" type="pres">
      <dgm:prSet presAssocID="{582E5714-3986-4673-9473-2B22444F5936}" presName="parTransOne" presStyleCnt="0"/>
      <dgm:spPr/>
    </dgm:pt>
    <dgm:pt modelId="{0C17E2BE-EE4C-4283-9F81-E3735475FD25}" type="pres">
      <dgm:prSet presAssocID="{582E5714-3986-4673-9473-2B22444F5936}" presName="horzOne" presStyleCnt="0"/>
      <dgm:spPr/>
    </dgm:pt>
    <dgm:pt modelId="{83A3588B-4EDC-4F8E-974F-DFC38A9D036A}" type="pres">
      <dgm:prSet presAssocID="{CE172546-4B97-4BAC-BA94-706D4BD9C788}" presName="vertTwo" presStyleCnt="0"/>
      <dgm:spPr/>
    </dgm:pt>
    <dgm:pt modelId="{C4BDD39D-1C03-42AE-8A14-91F5256555CA}" type="pres">
      <dgm:prSet presAssocID="{CE172546-4B97-4BAC-BA94-706D4BD9C788}" presName="txTwo" presStyleLbl="node2" presStyleIdx="0" presStyleCnt="3" custScaleX="12336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44D59B5-DE77-4D1A-B46D-0098916CADDA}" type="pres">
      <dgm:prSet presAssocID="{CE172546-4B97-4BAC-BA94-706D4BD9C788}" presName="horzTwo" presStyleCnt="0"/>
      <dgm:spPr/>
    </dgm:pt>
    <dgm:pt modelId="{F922C813-2FAE-4521-BD79-DE11D46A6E6B}" type="pres">
      <dgm:prSet presAssocID="{9212853C-824D-4680-8FF2-B22A56D985CB}" presName="sibSpaceTwo" presStyleCnt="0"/>
      <dgm:spPr/>
    </dgm:pt>
    <dgm:pt modelId="{2033A08D-60F8-485B-AF88-ED40EFBDBF41}" type="pres">
      <dgm:prSet presAssocID="{14838774-5623-4E73-BCB3-ADA0C4A235A5}" presName="vertTwo" presStyleCnt="0"/>
      <dgm:spPr/>
    </dgm:pt>
    <dgm:pt modelId="{FB94A55D-E31C-44ED-91BB-B14105796DEE}" type="pres">
      <dgm:prSet presAssocID="{14838774-5623-4E73-BCB3-ADA0C4A235A5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F844639-D3F3-46AF-981E-8F2D5A1A5E05}" type="pres">
      <dgm:prSet presAssocID="{14838774-5623-4E73-BCB3-ADA0C4A235A5}" presName="parTransTwo" presStyleCnt="0"/>
      <dgm:spPr/>
    </dgm:pt>
    <dgm:pt modelId="{B2D0E2BA-084E-48EA-AD21-54102F8F5FC4}" type="pres">
      <dgm:prSet presAssocID="{14838774-5623-4E73-BCB3-ADA0C4A235A5}" presName="horzTwo" presStyleCnt="0"/>
      <dgm:spPr/>
    </dgm:pt>
    <dgm:pt modelId="{6D0CA968-DA14-402B-B0C5-38AF7EF5AB50}" type="pres">
      <dgm:prSet presAssocID="{13965853-B6C5-480C-B48B-195A2698BACC}" presName="vertThree" presStyleCnt="0"/>
      <dgm:spPr/>
    </dgm:pt>
    <dgm:pt modelId="{0A162620-AFF6-4422-9ECC-659D431D3006}" type="pres">
      <dgm:prSet presAssocID="{13965853-B6C5-480C-B48B-195A2698BACC}" presName="txThree" presStyleLbl="node3" presStyleIdx="0" presStyleCnt="1" custScaleX="141953" custScaleY="6174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60F4EBA-D586-4D04-8C1F-57A31E63AD3C}" type="pres">
      <dgm:prSet presAssocID="{13965853-B6C5-480C-B48B-195A2698BACC}" presName="horzThree" presStyleCnt="0"/>
      <dgm:spPr/>
    </dgm:pt>
    <dgm:pt modelId="{7D1688C0-994F-47D8-8C54-648204FDAE6A}" type="pres">
      <dgm:prSet presAssocID="{4CD7D27A-D6C6-4021-A958-393F118C99A9}" presName="sibSpaceTwo" presStyleCnt="0"/>
      <dgm:spPr/>
    </dgm:pt>
    <dgm:pt modelId="{69FDB10D-C053-43DC-A24C-B382605D5C48}" type="pres">
      <dgm:prSet presAssocID="{E2287D9C-10F0-4F0F-97CD-CACE1F84FA4C}" presName="vertTwo" presStyleCnt="0"/>
      <dgm:spPr/>
    </dgm:pt>
    <dgm:pt modelId="{BB66802C-9B8C-4B2C-AFC9-1F46AB26B4F5}" type="pres">
      <dgm:prSet presAssocID="{E2287D9C-10F0-4F0F-97CD-CACE1F84FA4C}" presName="txTwo" presStyleLbl="node2" presStyleIdx="2" presStyleCnt="3" custScaleX="12048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F5E1124-2ABB-4045-A4C1-B71C298DFC66}" type="pres">
      <dgm:prSet presAssocID="{E2287D9C-10F0-4F0F-97CD-CACE1F84FA4C}" presName="horzTwo" presStyleCnt="0"/>
      <dgm:spPr/>
    </dgm:pt>
  </dgm:ptLst>
  <dgm:cxnLst>
    <dgm:cxn modelId="{08C0230C-2D3E-4CE5-AF44-ABC5E84ABED7}" type="presOf" srcId="{14838774-5623-4E73-BCB3-ADA0C4A235A5}" destId="{FB94A55D-E31C-44ED-91BB-B14105796DEE}" srcOrd="0" destOrd="0" presId="urn:microsoft.com/office/officeart/2005/8/layout/hierarchy4"/>
    <dgm:cxn modelId="{4591F5A3-F1DB-4F9B-AB3C-C871042340B1}" srcId="{75B2EA96-68AE-4F81-8188-FD1CA393B8BD}" destId="{582E5714-3986-4673-9473-2B22444F5936}" srcOrd="0" destOrd="0" parTransId="{66F5E97B-4742-4153-BF5B-1ACC89D33C1D}" sibTransId="{0166F862-0FBF-4FE9-8FEC-515C7355721D}"/>
    <dgm:cxn modelId="{F5DBAAC1-781A-4F22-98D2-15BEA9C6891A}" srcId="{582E5714-3986-4673-9473-2B22444F5936}" destId="{E2287D9C-10F0-4F0F-97CD-CACE1F84FA4C}" srcOrd="2" destOrd="0" parTransId="{9938B247-FD49-4076-9BC2-0BA23020717E}" sibTransId="{7672F84D-D68E-44B2-98F4-BBEBCCE5192C}"/>
    <dgm:cxn modelId="{05586222-E247-4A7D-8D24-891271A143F1}" type="presOf" srcId="{75B2EA96-68AE-4F81-8188-FD1CA393B8BD}" destId="{2D1854EC-3AC7-4E31-B24D-D3D90E2714B0}" srcOrd="0" destOrd="0" presId="urn:microsoft.com/office/officeart/2005/8/layout/hierarchy4"/>
    <dgm:cxn modelId="{5F2FACFB-A0F1-47A1-B72C-3699D44E30FF}" srcId="{582E5714-3986-4673-9473-2B22444F5936}" destId="{CE172546-4B97-4BAC-BA94-706D4BD9C788}" srcOrd="0" destOrd="0" parTransId="{1CCE2CF3-1038-4C10-9CC6-C3241C534758}" sibTransId="{9212853C-824D-4680-8FF2-B22A56D985CB}"/>
    <dgm:cxn modelId="{AB65A822-56A2-49AA-8113-1E324567185F}" srcId="{582E5714-3986-4673-9473-2B22444F5936}" destId="{14838774-5623-4E73-BCB3-ADA0C4A235A5}" srcOrd="1" destOrd="0" parTransId="{585B646A-C75E-41FF-94A9-3892DFEC63AB}" sibTransId="{4CD7D27A-D6C6-4021-A958-393F118C99A9}"/>
    <dgm:cxn modelId="{AF2E5D64-6FFE-43CF-B32C-747676B49F39}" type="presOf" srcId="{CE172546-4B97-4BAC-BA94-706D4BD9C788}" destId="{C4BDD39D-1C03-42AE-8A14-91F5256555CA}" srcOrd="0" destOrd="0" presId="urn:microsoft.com/office/officeart/2005/8/layout/hierarchy4"/>
    <dgm:cxn modelId="{2248064B-FC9D-4760-9989-2D0F8BDA95FD}" type="presOf" srcId="{E2287D9C-10F0-4F0F-97CD-CACE1F84FA4C}" destId="{BB66802C-9B8C-4B2C-AFC9-1F46AB26B4F5}" srcOrd="0" destOrd="0" presId="urn:microsoft.com/office/officeart/2005/8/layout/hierarchy4"/>
    <dgm:cxn modelId="{25EA1ADE-C782-4406-AF6E-84A69FDC9D28}" type="presOf" srcId="{582E5714-3986-4673-9473-2B22444F5936}" destId="{B1960779-AA9E-4688-A436-8671262FFCB0}" srcOrd="0" destOrd="0" presId="urn:microsoft.com/office/officeart/2005/8/layout/hierarchy4"/>
    <dgm:cxn modelId="{408EE7E4-5B9C-4A8B-8A70-ECEDD0325DCB}" srcId="{14838774-5623-4E73-BCB3-ADA0C4A235A5}" destId="{13965853-B6C5-480C-B48B-195A2698BACC}" srcOrd="0" destOrd="0" parTransId="{03B8E597-6246-461F-B779-1638B686317E}" sibTransId="{399A0694-DE8D-4DE4-88B9-83F47E5AF19C}"/>
    <dgm:cxn modelId="{4435C21D-68D1-47B4-A341-196B06B4F617}" type="presOf" srcId="{13965853-B6C5-480C-B48B-195A2698BACC}" destId="{0A162620-AFF6-4422-9ECC-659D431D3006}" srcOrd="0" destOrd="0" presId="urn:microsoft.com/office/officeart/2005/8/layout/hierarchy4"/>
    <dgm:cxn modelId="{F8DFBC5E-D367-4611-A495-5CC429A143E6}" type="presParOf" srcId="{2D1854EC-3AC7-4E31-B24D-D3D90E2714B0}" destId="{3BF40E32-2BC2-4169-BD9A-79E31EACAC25}" srcOrd="0" destOrd="0" presId="urn:microsoft.com/office/officeart/2005/8/layout/hierarchy4"/>
    <dgm:cxn modelId="{FBE50945-B003-4B98-B1A3-304124595C86}" type="presParOf" srcId="{3BF40E32-2BC2-4169-BD9A-79E31EACAC25}" destId="{B1960779-AA9E-4688-A436-8671262FFCB0}" srcOrd="0" destOrd="0" presId="urn:microsoft.com/office/officeart/2005/8/layout/hierarchy4"/>
    <dgm:cxn modelId="{12F6E573-55BE-46DC-A5C1-ACA378367A01}" type="presParOf" srcId="{3BF40E32-2BC2-4169-BD9A-79E31EACAC25}" destId="{1ECC72EB-4227-40D3-9683-237583C2FA25}" srcOrd="1" destOrd="0" presId="urn:microsoft.com/office/officeart/2005/8/layout/hierarchy4"/>
    <dgm:cxn modelId="{30FF9364-BD65-4249-AD9E-99C6CFCD2E5F}" type="presParOf" srcId="{3BF40E32-2BC2-4169-BD9A-79E31EACAC25}" destId="{0C17E2BE-EE4C-4283-9F81-E3735475FD25}" srcOrd="2" destOrd="0" presId="urn:microsoft.com/office/officeart/2005/8/layout/hierarchy4"/>
    <dgm:cxn modelId="{3A88928B-D2BB-4D78-93FD-C7C671C307E2}" type="presParOf" srcId="{0C17E2BE-EE4C-4283-9F81-E3735475FD25}" destId="{83A3588B-4EDC-4F8E-974F-DFC38A9D036A}" srcOrd="0" destOrd="0" presId="urn:microsoft.com/office/officeart/2005/8/layout/hierarchy4"/>
    <dgm:cxn modelId="{D9E5A25B-6C81-4915-AB6C-6CF08D3BC3DE}" type="presParOf" srcId="{83A3588B-4EDC-4F8E-974F-DFC38A9D036A}" destId="{C4BDD39D-1C03-42AE-8A14-91F5256555CA}" srcOrd="0" destOrd="0" presId="urn:microsoft.com/office/officeart/2005/8/layout/hierarchy4"/>
    <dgm:cxn modelId="{EE0F7EA3-7DEA-46DA-90C1-F15DDE7F7885}" type="presParOf" srcId="{83A3588B-4EDC-4F8E-974F-DFC38A9D036A}" destId="{444D59B5-DE77-4D1A-B46D-0098916CADDA}" srcOrd="1" destOrd="0" presId="urn:microsoft.com/office/officeart/2005/8/layout/hierarchy4"/>
    <dgm:cxn modelId="{6118661A-490C-4DB6-B979-DC37FE3F551D}" type="presParOf" srcId="{0C17E2BE-EE4C-4283-9F81-E3735475FD25}" destId="{F922C813-2FAE-4521-BD79-DE11D46A6E6B}" srcOrd="1" destOrd="0" presId="urn:microsoft.com/office/officeart/2005/8/layout/hierarchy4"/>
    <dgm:cxn modelId="{730DB70C-587F-47AA-8131-4EE8B9C9998F}" type="presParOf" srcId="{0C17E2BE-EE4C-4283-9F81-E3735475FD25}" destId="{2033A08D-60F8-485B-AF88-ED40EFBDBF41}" srcOrd="2" destOrd="0" presId="urn:microsoft.com/office/officeart/2005/8/layout/hierarchy4"/>
    <dgm:cxn modelId="{4420EB7B-A7E0-4012-B80E-C51CA55E5CC1}" type="presParOf" srcId="{2033A08D-60F8-485B-AF88-ED40EFBDBF41}" destId="{FB94A55D-E31C-44ED-91BB-B14105796DEE}" srcOrd="0" destOrd="0" presId="urn:microsoft.com/office/officeart/2005/8/layout/hierarchy4"/>
    <dgm:cxn modelId="{03F10232-005D-4992-8DFC-2DEC5BB89A47}" type="presParOf" srcId="{2033A08D-60F8-485B-AF88-ED40EFBDBF41}" destId="{AF844639-D3F3-46AF-981E-8F2D5A1A5E05}" srcOrd="1" destOrd="0" presId="urn:microsoft.com/office/officeart/2005/8/layout/hierarchy4"/>
    <dgm:cxn modelId="{CE548F34-0D2C-4E91-AFCD-BE9E317032A0}" type="presParOf" srcId="{2033A08D-60F8-485B-AF88-ED40EFBDBF41}" destId="{B2D0E2BA-084E-48EA-AD21-54102F8F5FC4}" srcOrd="2" destOrd="0" presId="urn:microsoft.com/office/officeart/2005/8/layout/hierarchy4"/>
    <dgm:cxn modelId="{C881C5E9-B16B-40F1-9102-A1C39BACF2D6}" type="presParOf" srcId="{B2D0E2BA-084E-48EA-AD21-54102F8F5FC4}" destId="{6D0CA968-DA14-402B-B0C5-38AF7EF5AB50}" srcOrd="0" destOrd="0" presId="urn:microsoft.com/office/officeart/2005/8/layout/hierarchy4"/>
    <dgm:cxn modelId="{A242537F-7874-4B6D-A3BC-9A0AADDFC88B}" type="presParOf" srcId="{6D0CA968-DA14-402B-B0C5-38AF7EF5AB50}" destId="{0A162620-AFF6-4422-9ECC-659D431D3006}" srcOrd="0" destOrd="0" presId="urn:microsoft.com/office/officeart/2005/8/layout/hierarchy4"/>
    <dgm:cxn modelId="{9E6BECA5-7805-4D7F-8781-A3C68F18AAD2}" type="presParOf" srcId="{6D0CA968-DA14-402B-B0C5-38AF7EF5AB50}" destId="{E60F4EBA-D586-4D04-8C1F-57A31E63AD3C}" srcOrd="1" destOrd="0" presId="urn:microsoft.com/office/officeart/2005/8/layout/hierarchy4"/>
    <dgm:cxn modelId="{FDF99172-359D-4383-9385-00834BF4D894}" type="presParOf" srcId="{0C17E2BE-EE4C-4283-9F81-E3735475FD25}" destId="{7D1688C0-994F-47D8-8C54-648204FDAE6A}" srcOrd="3" destOrd="0" presId="urn:microsoft.com/office/officeart/2005/8/layout/hierarchy4"/>
    <dgm:cxn modelId="{9C53DD9D-CE0D-4095-BAB8-DF84E607D611}" type="presParOf" srcId="{0C17E2BE-EE4C-4283-9F81-E3735475FD25}" destId="{69FDB10D-C053-43DC-A24C-B382605D5C48}" srcOrd="4" destOrd="0" presId="urn:microsoft.com/office/officeart/2005/8/layout/hierarchy4"/>
    <dgm:cxn modelId="{A8A96FA8-577D-4935-A564-5C12C71E8F54}" type="presParOf" srcId="{69FDB10D-C053-43DC-A24C-B382605D5C48}" destId="{BB66802C-9B8C-4B2C-AFC9-1F46AB26B4F5}" srcOrd="0" destOrd="0" presId="urn:microsoft.com/office/officeart/2005/8/layout/hierarchy4"/>
    <dgm:cxn modelId="{1BE8F1D1-1FC3-43F7-B308-63A137FB9C66}" type="presParOf" srcId="{69FDB10D-C053-43DC-A24C-B382605D5C48}" destId="{FF5E1124-2ABB-4045-A4C1-B71C298DFC6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3D4F24-AFAC-4658-9C4C-EDA3FFA27D01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D7F62D8-FF8F-4887-B023-A508450BA290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400" b="1" dirty="0" smtClean="0"/>
            <a:t>Vis maior – záradékolással hiteles papír alapú kiadmány</a:t>
          </a:r>
          <a:endParaRPr lang="hu-HU" sz="2400" b="1" dirty="0"/>
        </a:p>
      </dgm:t>
    </dgm:pt>
    <dgm:pt modelId="{94FE0D4A-D93A-425F-BAE5-627238272894}" type="parTrans" cxnId="{AA586982-8375-46E6-A4AB-5AFEDF8F37A7}">
      <dgm:prSet/>
      <dgm:spPr/>
      <dgm:t>
        <a:bodyPr/>
        <a:lstStyle/>
        <a:p>
          <a:endParaRPr lang="hu-HU"/>
        </a:p>
      </dgm:t>
    </dgm:pt>
    <dgm:pt modelId="{614E1F22-CE52-4A92-B150-F1EE244A53BB}" type="sibTrans" cxnId="{AA586982-8375-46E6-A4AB-5AFEDF8F37A7}">
      <dgm:prSet/>
      <dgm:spPr/>
      <dgm:t>
        <a:bodyPr/>
        <a:lstStyle/>
        <a:p>
          <a:endParaRPr lang="hu-HU"/>
        </a:p>
      </dgm:t>
    </dgm:pt>
    <dgm:pt modelId="{21ADF0C5-EA5D-4850-A661-DE3334EA9707}">
      <dgm:prSet phldrT="[Szöveg]" custT="1"/>
      <dgm:spPr/>
      <dgm:t>
        <a:bodyPr/>
        <a:lstStyle/>
        <a:p>
          <a:pPr>
            <a:spcAft>
              <a:spcPts val="0"/>
            </a:spcAft>
          </a:pPr>
          <a:r>
            <a:rPr lang="hu-HU" sz="2400" b="1" dirty="0" smtClean="0"/>
            <a:t>teljesítményértékelés, minősítés</a:t>
          </a:r>
          <a:endParaRPr lang="hu-HU" sz="2400" b="1" dirty="0"/>
        </a:p>
      </dgm:t>
    </dgm:pt>
    <dgm:pt modelId="{19D4D65E-D30B-4E5D-8E92-5B35A53E7AD1}" type="parTrans" cxnId="{C2A256C4-0248-40F7-9948-FB3AD08D5FDD}">
      <dgm:prSet/>
      <dgm:spPr/>
      <dgm:t>
        <a:bodyPr/>
        <a:lstStyle/>
        <a:p>
          <a:endParaRPr lang="hu-HU"/>
        </a:p>
      </dgm:t>
    </dgm:pt>
    <dgm:pt modelId="{F4BA07F1-991D-437F-9B2E-1A30D41FEF1C}" type="sibTrans" cxnId="{C2A256C4-0248-40F7-9948-FB3AD08D5FDD}">
      <dgm:prSet/>
      <dgm:spPr/>
      <dgm:t>
        <a:bodyPr/>
        <a:lstStyle/>
        <a:p>
          <a:endParaRPr lang="hu-HU"/>
        </a:p>
      </dgm:t>
    </dgm:pt>
    <dgm:pt modelId="{C6AB827F-9C06-44B4-9504-EE7A1EB2E47B}">
      <dgm:prSet phldrT="[Szöveg]" custT="1"/>
      <dgm:spPr/>
      <dgm:t>
        <a:bodyPr/>
        <a:lstStyle/>
        <a:p>
          <a:r>
            <a:rPr lang="hu-HU" sz="2400" b="1" dirty="0" smtClean="0"/>
            <a:t>baleset, betegség szolgálattal összefüggésének minősítése</a:t>
          </a:r>
          <a:endParaRPr lang="hu-HU" sz="2400" b="1" dirty="0"/>
        </a:p>
      </dgm:t>
    </dgm:pt>
    <dgm:pt modelId="{43DEFC96-041A-4617-B9EE-4C25E39B6677}" type="parTrans" cxnId="{A319DDE1-47C7-47D1-A656-9C6896CA85D2}">
      <dgm:prSet/>
      <dgm:spPr/>
      <dgm:t>
        <a:bodyPr/>
        <a:lstStyle/>
        <a:p>
          <a:endParaRPr lang="hu-HU"/>
        </a:p>
      </dgm:t>
    </dgm:pt>
    <dgm:pt modelId="{0EDE52FA-E57D-43B6-9895-4819C523D5A0}" type="sibTrans" cxnId="{A319DDE1-47C7-47D1-A656-9C6896CA85D2}">
      <dgm:prSet/>
      <dgm:spPr/>
      <dgm:t>
        <a:bodyPr/>
        <a:lstStyle/>
        <a:p>
          <a:endParaRPr lang="hu-HU"/>
        </a:p>
      </dgm:t>
    </dgm:pt>
    <dgm:pt modelId="{AF8080DB-3619-4548-84F3-3F756A576D97}">
      <dgm:prSet phldrT="[Szöveg]" custT="1"/>
      <dgm:spPr/>
      <dgm:t>
        <a:bodyPr/>
        <a:lstStyle/>
        <a:p>
          <a:r>
            <a:rPr lang="hu-HU" sz="2400" b="1" dirty="0" smtClean="0"/>
            <a:t>megállapodás munkáltató általi megtámadása</a:t>
          </a:r>
        </a:p>
      </dgm:t>
    </dgm:pt>
    <dgm:pt modelId="{735B5A1C-EC86-44FC-84A1-990CFEC5892D}" type="parTrans" cxnId="{D62E7D1B-E7D2-440F-A183-4E8B80D4BB79}">
      <dgm:prSet/>
      <dgm:spPr/>
      <dgm:t>
        <a:bodyPr/>
        <a:lstStyle/>
        <a:p>
          <a:endParaRPr lang="hu-HU"/>
        </a:p>
      </dgm:t>
    </dgm:pt>
    <dgm:pt modelId="{751E8ADA-5028-4FD9-9B94-723755814D24}" type="sibTrans" cxnId="{D62E7D1B-E7D2-440F-A183-4E8B80D4BB79}">
      <dgm:prSet/>
      <dgm:spPr/>
      <dgm:t>
        <a:bodyPr/>
        <a:lstStyle/>
        <a:p>
          <a:endParaRPr lang="hu-HU"/>
        </a:p>
      </dgm:t>
    </dgm:pt>
    <dgm:pt modelId="{8BFB788C-4611-45A8-BA47-37FA7762652C}">
      <dgm:prSet custT="1"/>
      <dgm:spPr/>
      <dgm:t>
        <a:bodyPr/>
        <a:lstStyle/>
        <a:p>
          <a:r>
            <a:rPr lang="hu-HU" sz="2400" b="1" dirty="0" smtClean="0"/>
            <a:t>túlszolgálat elrendelése</a:t>
          </a:r>
          <a:endParaRPr lang="hu-HU" sz="2400" b="1" dirty="0"/>
        </a:p>
      </dgm:t>
    </dgm:pt>
    <dgm:pt modelId="{797588B5-5639-432A-92E4-CE3A9A995F07}" type="parTrans" cxnId="{13121F1D-A3C6-4837-B493-4D1411A05A4A}">
      <dgm:prSet/>
      <dgm:spPr/>
      <dgm:t>
        <a:bodyPr/>
        <a:lstStyle/>
        <a:p>
          <a:endParaRPr lang="hu-HU"/>
        </a:p>
      </dgm:t>
    </dgm:pt>
    <dgm:pt modelId="{0463BD46-1E1D-46ED-8BBB-7DCBA9C8E4E9}" type="sibTrans" cxnId="{13121F1D-A3C6-4837-B493-4D1411A05A4A}">
      <dgm:prSet/>
      <dgm:spPr/>
      <dgm:t>
        <a:bodyPr/>
        <a:lstStyle/>
        <a:p>
          <a:endParaRPr lang="hu-HU"/>
        </a:p>
      </dgm:t>
    </dgm:pt>
    <dgm:pt modelId="{423C3AAA-DF23-47FC-ACC6-3380D9D5B957}">
      <dgm:prSet custT="1"/>
      <dgm:spPr/>
      <dgm:t>
        <a:bodyPr/>
        <a:lstStyle/>
        <a:p>
          <a:r>
            <a:rPr lang="hu-HU" sz="2400" b="1" dirty="0" smtClean="0"/>
            <a:t>állomány tagjának tájékoztatása technikai ellenőrzés eszközéről </a:t>
          </a:r>
          <a:endParaRPr lang="hu-HU" sz="2400" b="1" dirty="0"/>
        </a:p>
      </dgm:t>
    </dgm:pt>
    <dgm:pt modelId="{1000DE83-4AD9-4F5B-A693-CF4C137AB510}" type="parTrans" cxnId="{FC4691F6-197B-4431-9756-085A5A0A4592}">
      <dgm:prSet/>
      <dgm:spPr/>
      <dgm:t>
        <a:bodyPr/>
        <a:lstStyle/>
        <a:p>
          <a:endParaRPr lang="hu-HU"/>
        </a:p>
      </dgm:t>
    </dgm:pt>
    <dgm:pt modelId="{5D339E92-C59C-45F5-9072-754C0D882101}" type="sibTrans" cxnId="{FC4691F6-197B-4431-9756-085A5A0A4592}">
      <dgm:prSet/>
      <dgm:spPr/>
      <dgm:t>
        <a:bodyPr/>
        <a:lstStyle/>
        <a:p>
          <a:endParaRPr lang="hu-HU"/>
        </a:p>
      </dgm:t>
    </dgm:pt>
    <dgm:pt modelId="{9C68DCE8-535E-4D41-B7B4-1AC683A3451B}">
      <dgm:prSet custT="1"/>
      <dgm:spPr/>
      <dgm:t>
        <a:bodyPr/>
        <a:lstStyle/>
        <a:p>
          <a:r>
            <a:rPr lang="hu-HU" sz="2400" b="1" dirty="0" smtClean="0"/>
            <a:t>készenlét, kiemelt készenlét elrendelése </a:t>
          </a:r>
          <a:endParaRPr lang="hu-HU" sz="2400" b="1" dirty="0"/>
        </a:p>
      </dgm:t>
    </dgm:pt>
    <dgm:pt modelId="{E91654FC-6A7A-4617-B2F2-6B8544C1E8D2}" type="parTrans" cxnId="{01A7D358-D6B2-41E1-816E-1A26F2AFA5F3}">
      <dgm:prSet/>
      <dgm:spPr/>
      <dgm:t>
        <a:bodyPr/>
        <a:lstStyle/>
        <a:p>
          <a:endParaRPr lang="hu-HU"/>
        </a:p>
      </dgm:t>
    </dgm:pt>
    <dgm:pt modelId="{BA2CE0EE-0435-404E-A79A-9BA11DF78A8B}" type="sibTrans" cxnId="{01A7D358-D6B2-41E1-816E-1A26F2AFA5F3}">
      <dgm:prSet/>
      <dgm:spPr/>
      <dgm:t>
        <a:bodyPr/>
        <a:lstStyle/>
        <a:p>
          <a:endParaRPr lang="hu-HU"/>
        </a:p>
      </dgm:t>
    </dgm:pt>
    <dgm:pt modelId="{1F8031ED-B179-4B21-B09A-B88658E8E7E1}">
      <dgm:prSet custT="1"/>
      <dgm:spPr/>
      <dgm:t>
        <a:bodyPr/>
        <a:lstStyle/>
        <a:p>
          <a:r>
            <a:rPr lang="hu-HU" sz="2400" b="1" dirty="0" smtClean="0"/>
            <a:t>károsult tájékoztatása eljáró szervről és eljárás módjáról  </a:t>
          </a:r>
          <a:endParaRPr lang="hu-HU" sz="2400" b="1" dirty="0"/>
        </a:p>
      </dgm:t>
    </dgm:pt>
    <dgm:pt modelId="{24947517-4117-4798-B3E7-14E08F0015FD}" type="parTrans" cxnId="{A035901A-D643-4809-8368-21B32EF67783}">
      <dgm:prSet/>
      <dgm:spPr/>
      <dgm:t>
        <a:bodyPr/>
        <a:lstStyle/>
        <a:p>
          <a:endParaRPr lang="hu-HU"/>
        </a:p>
      </dgm:t>
    </dgm:pt>
    <dgm:pt modelId="{C1D56D8E-A7DE-4115-99B4-461BFB4CD9EE}" type="sibTrans" cxnId="{A035901A-D643-4809-8368-21B32EF67783}">
      <dgm:prSet/>
      <dgm:spPr/>
      <dgm:t>
        <a:bodyPr/>
        <a:lstStyle/>
        <a:p>
          <a:endParaRPr lang="hu-HU"/>
        </a:p>
      </dgm:t>
    </dgm:pt>
    <dgm:pt modelId="{FA1BF58E-4D96-4115-BC53-7DF16B3E271F}" type="pres">
      <dgm:prSet presAssocID="{7A3D4F24-AFAC-4658-9C4C-EDA3FFA27D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11217D-7350-4E3C-BDC6-DCDBC3ABC387}" type="pres">
      <dgm:prSet presAssocID="{DD7F62D8-FF8F-4887-B023-A508450BA290}" presName="root1" presStyleCnt="0"/>
      <dgm:spPr/>
    </dgm:pt>
    <dgm:pt modelId="{63F88752-A029-45CC-B531-C0E80ECB8ACD}" type="pres">
      <dgm:prSet presAssocID="{DD7F62D8-FF8F-4887-B023-A508450BA290}" presName="LevelOneTextNode" presStyleLbl="node0" presStyleIdx="0" presStyleCnt="1" custScaleX="186545" custLinFactNeighborX="4287" custLinFactNeighborY="81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EDEF57D-D1F8-447D-B29A-EEA6C555859D}" type="pres">
      <dgm:prSet presAssocID="{DD7F62D8-FF8F-4887-B023-A508450BA290}" presName="level2hierChild" presStyleCnt="0"/>
      <dgm:spPr/>
    </dgm:pt>
    <dgm:pt modelId="{2F2824F7-1968-4086-8D61-43CC81404FC1}" type="pres">
      <dgm:prSet presAssocID="{19D4D65E-D30B-4E5D-8E92-5B35A53E7AD1}" presName="conn2-1" presStyleLbl="parChTrans1D2" presStyleIdx="0" presStyleCnt="7"/>
      <dgm:spPr/>
      <dgm:t>
        <a:bodyPr/>
        <a:lstStyle/>
        <a:p>
          <a:endParaRPr lang="hu-HU"/>
        </a:p>
      </dgm:t>
    </dgm:pt>
    <dgm:pt modelId="{AD3E25BE-7968-4A16-8DC8-087AD68B8C20}" type="pres">
      <dgm:prSet presAssocID="{19D4D65E-D30B-4E5D-8E92-5B35A53E7AD1}" presName="connTx" presStyleLbl="parChTrans1D2" presStyleIdx="0" presStyleCnt="7"/>
      <dgm:spPr/>
      <dgm:t>
        <a:bodyPr/>
        <a:lstStyle/>
        <a:p>
          <a:endParaRPr lang="hu-HU"/>
        </a:p>
      </dgm:t>
    </dgm:pt>
    <dgm:pt modelId="{FABE8F23-102B-4164-876E-4069115EC859}" type="pres">
      <dgm:prSet presAssocID="{21ADF0C5-EA5D-4850-A661-DE3334EA9707}" presName="root2" presStyleCnt="0"/>
      <dgm:spPr/>
    </dgm:pt>
    <dgm:pt modelId="{657CF74B-FA81-42EF-A456-1183EB25E19E}" type="pres">
      <dgm:prSet presAssocID="{21ADF0C5-EA5D-4850-A661-DE3334EA9707}" presName="LevelTwoTextNode" presStyleLbl="node2" presStyleIdx="0" presStyleCnt="7" custScaleX="337363" custScaleY="8843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F365DBE-794A-4F0C-936E-86E047B0BA8E}" type="pres">
      <dgm:prSet presAssocID="{21ADF0C5-EA5D-4850-A661-DE3334EA9707}" presName="level3hierChild" presStyleCnt="0"/>
      <dgm:spPr/>
    </dgm:pt>
    <dgm:pt modelId="{CBC42D7F-C419-467F-9E4C-2B6E4801FCA0}" type="pres">
      <dgm:prSet presAssocID="{43DEFC96-041A-4617-B9EE-4C25E39B6677}" presName="conn2-1" presStyleLbl="parChTrans1D2" presStyleIdx="1" presStyleCnt="7"/>
      <dgm:spPr/>
      <dgm:t>
        <a:bodyPr/>
        <a:lstStyle/>
        <a:p>
          <a:endParaRPr lang="hu-HU"/>
        </a:p>
      </dgm:t>
    </dgm:pt>
    <dgm:pt modelId="{00967EC0-737D-4B0D-BD7F-958A2FDBBA3B}" type="pres">
      <dgm:prSet presAssocID="{43DEFC96-041A-4617-B9EE-4C25E39B6677}" presName="connTx" presStyleLbl="parChTrans1D2" presStyleIdx="1" presStyleCnt="7"/>
      <dgm:spPr/>
      <dgm:t>
        <a:bodyPr/>
        <a:lstStyle/>
        <a:p>
          <a:endParaRPr lang="hu-HU"/>
        </a:p>
      </dgm:t>
    </dgm:pt>
    <dgm:pt modelId="{D08C0A8C-44C7-4306-A439-214A2E044523}" type="pres">
      <dgm:prSet presAssocID="{C6AB827F-9C06-44B4-9504-EE7A1EB2E47B}" presName="root2" presStyleCnt="0"/>
      <dgm:spPr/>
    </dgm:pt>
    <dgm:pt modelId="{AFA6AE3A-59E9-4DB3-8167-5E201C730919}" type="pres">
      <dgm:prSet presAssocID="{C6AB827F-9C06-44B4-9504-EE7A1EB2E47B}" presName="LevelTwoTextNode" presStyleLbl="node2" presStyleIdx="1" presStyleCnt="7" custScaleX="333832" custScaleY="10955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8D21888-F8FF-40C7-A3F4-C134BB176DE4}" type="pres">
      <dgm:prSet presAssocID="{C6AB827F-9C06-44B4-9504-EE7A1EB2E47B}" presName="level3hierChild" presStyleCnt="0"/>
      <dgm:spPr/>
    </dgm:pt>
    <dgm:pt modelId="{4B6C976F-B22C-4DB5-843D-C1526FD0D8B1}" type="pres">
      <dgm:prSet presAssocID="{735B5A1C-EC86-44FC-84A1-990CFEC5892D}" presName="conn2-1" presStyleLbl="parChTrans1D2" presStyleIdx="2" presStyleCnt="7"/>
      <dgm:spPr/>
      <dgm:t>
        <a:bodyPr/>
        <a:lstStyle/>
        <a:p>
          <a:endParaRPr lang="hu-HU"/>
        </a:p>
      </dgm:t>
    </dgm:pt>
    <dgm:pt modelId="{C95DC3F1-AB99-4278-90AE-731201B3725B}" type="pres">
      <dgm:prSet presAssocID="{735B5A1C-EC86-44FC-84A1-990CFEC5892D}" presName="connTx" presStyleLbl="parChTrans1D2" presStyleIdx="2" presStyleCnt="7"/>
      <dgm:spPr/>
      <dgm:t>
        <a:bodyPr/>
        <a:lstStyle/>
        <a:p>
          <a:endParaRPr lang="hu-HU"/>
        </a:p>
      </dgm:t>
    </dgm:pt>
    <dgm:pt modelId="{E1C96F2B-7B6F-4CEF-B1EE-ABBA9731A41B}" type="pres">
      <dgm:prSet presAssocID="{AF8080DB-3619-4548-84F3-3F756A576D97}" presName="root2" presStyleCnt="0"/>
      <dgm:spPr/>
    </dgm:pt>
    <dgm:pt modelId="{156C7F0E-343A-4761-889C-EFCE2D723853}" type="pres">
      <dgm:prSet presAssocID="{AF8080DB-3619-4548-84F3-3F756A576D97}" presName="LevelTwoTextNode" presStyleLbl="node2" presStyleIdx="2" presStyleCnt="7" custScaleX="33418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A433373-006A-4A3C-8226-8909C0C8867D}" type="pres">
      <dgm:prSet presAssocID="{AF8080DB-3619-4548-84F3-3F756A576D97}" presName="level3hierChild" presStyleCnt="0"/>
      <dgm:spPr/>
    </dgm:pt>
    <dgm:pt modelId="{A8918021-4B9A-4791-9257-A6B6BEA8E5C0}" type="pres">
      <dgm:prSet presAssocID="{1000DE83-4AD9-4F5B-A693-CF4C137AB510}" presName="conn2-1" presStyleLbl="parChTrans1D2" presStyleIdx="3" presStyleCnt="7"/>
      <dgm:spPr/>
      <dgm:t>
        <a:bodyPr/>
        <a:lstStyle/>
        <a:p>
          <a:endParaRPr lang="hu-HU"/>
        </a:p>
      </dgm:t>
    </dgm:pt>
    <dgm:pt modelId="{F78B1DAA-A0D7-419E-9326-425DD902A493}" type="pres">
      <dgm:prSet presAssocID="{1000DE83-4AD9-4F5B-A693-CF4C137AB510}" presName="connTx" presStyleLbl="parChTrans1D2" presStyleIdx="3" presStyleCnt="7"/>
      <dgm:spPr/>
      <dgm:t>
        <a:bodyPr/>
        <a:lstStyle/>
        <a:p>
          <a:endParaRPr lang="hu-HU"/>
        </a:p>
      </dgm:t>
    </dgm:pt>
    <dgm:pt modelId="{06FE2A86-FD9B-4D56-A476-0F8AE2E2F9EB}" type="pres">
      <dgm:prSet presAssocID="{423C3AAA-DF23-47FC-ACC6-3380D9D5B957}" presName="root2" presStyleCnt="0"/>
      <dgm:spPr/>
    </dgm:pt>
    <dgm:pt modelId="{9621DC9F-315F-44E5-BCE3-B9A09A5B4362}" type="pres">
      <dgm:prSet presAssocID="{423C3AAA-DF23-47FC-ACC6-3380D9D5B957}" presName="LevelTwoTextNode" presStyleLbl="node2" presStyleIdx="3" presStyleCnt="7" custScaleX="332863" custLinFactNeighborX="-469" custLinFactNeighborY="-153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7C5E82D-C1B7-4F4A-8FC3-F4A93E580775}" type="pres">
      <dgm:prSet presAssocID="{423C3AAA-DF23-47FC-ACC6-3380D9D5B957}" presName="level3hierChild" presStyleCnt="0"/>
      <dgm:spPr/>
    </dgm:pt>
    <dgm:pt modelId="{CD1A2122-CD81-4AF6-BC69-18373085F7B6}" type="pres">
      <dgm:prSet presAssocID="{797588B5-5639-432A-92E4-CE3A9A995F07}" presName="conn2-1" presStyleLbl="parChTrans1D2" presStyleIdx="4" presStyleCnt="7"/>
      <dgm:spPr/>
      <dgm:t>
        <a:bodyPr/>
        <a:lstStyle/>
        <a:p>
          <a:endParaRPr lang="hu-HU"/>
        </a:p>
      </dgm:t>
    </dgm:pt>
    <dgm:pt modelId="{4E9A6810-FC45-42EE-8300-E536448EE93C}" type="pres">
      <dgm:prSet presAssocID="{797588B5-5639-432A-92E4-CE3A9A995F07}" presName="connTx" presStyleLbl="parChTrans1D2" presStyleIdx="4" presStyleCnt="7"/>
      <dgm:spPr/>
      <dgm:t>
        <a:bodyPr/>
        <a:lstStyle/>
        <a:p>
          <a:endParaRPr lang="hu-HU"/>
        </a:p>
      </dgm:t>
    </dgm:pt>
    <dgm:pt modelId="{AA05B899-C4DB-4B75-94F2-B5A8B417ED49}" type="pres">
      <dgm:prSet presAssocID="{8BFB788C-4611-45A8-BA47-37FA7762652C}" presName="root2" presStyleCnt="0"/>
      <dgm:spPr/>
    </dgm:pt>
    <dgm:pt modelId="{BF7118E7-82A5-4B7A-9C49-E01E38BECA23}" type="pres">
      <dgm:prSet presAssocID="{8BFB788C-4611-45A8-BA47-37FA7762652C}" presName="LevelTwoTextNode" presStyleLbl="node2" presStyleIdx="4" presStyleCnt="7" custScaleX="333406" custLinFactNeighborX="337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4CE18D3-8992-4CC0-8A93-8AB4F292CE06}" type="pres">
      <dgm:prSet presAssocID="{8BFB788C-4611-45A8-BA47-37FA7762652C}" presName="level3hierChild" presStyleCnt="0"/>
      <dgm:spPr/>
    </dgm:pt>
    <dgm:pt modelId="{7F95EF74-4164-4FAB-BAE5-B4F056454AE7}" type="pres">
      <dgm:prSet presAssocID="{E91654FC-6A7A-4617-B2F2-6B8544C1E8D2}" presName="conn2-1" presStyleLbl="parChTrans1D2" presStyleIdx="5" presStyleCnt="7"/>
      <dgm:spPr/>
      <dgm:t>
        <a:bodyPr/>
        <a:lstStyle/>
        <a:p>
          <a:endParaRPr lang="hu-HU"/>
        </a:p>
      </dgm:t>
    </dgm:pt>
    <dgm:pt modelId="{D921FFAB-CD5F-48D3-AF28-E429A30FDB5B}" type="pres">
      <dgm:prSet presAssocID="{E91654FC-6A7A-4617-B2F2-6B8544C1E8D2}" presName="connTx" presStyleLbl="parChTrans1D2" presStyleIdx="5" presStyleCnt="7"/>
      <dgm:spPr/>
      <dgm:t>
        <a:bodyPr/>
        <a:lstStyle/>
        <a:p>
          <a:endParaRPr lang="hu-HU"/>
        </a:p>
      </dgm:t>
    </dgm:pt>
    <dgm:pt modelId="{DB01820E-65B0-4678-A463-771F90B39484}" type="pres">
      <dgm:prSet presAssocID="{9C68DCE8-535E-4D41-B7B4-1AC683A3451B}" presName="root2" presStyleCnt="0"/>
      <dgm:spPr/>
    </dgm:pt>
    <dgm:pt modelId="{5311C2D0-CEC1-4F27-BAC4-7EA16FAD0BE6}" type="pres">
      <dgm:prSet presAssocID="{9C68DCE8-535E-4D41-B7B4-1AC683A3451B}" presName="LevelTwoTextNode" presStyleLbl="node2" presStyleIdx="5" presStyleCnt="7" custScaleX="33791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3A19D01-FE29-4A2D-ACE8-4762F5480F9E}" type="pres">
      <dgm:prSet presAssocID="{9C68DCE8-535E-4D41-B7B4-1AC683A3451B}" presName="level3hierChild" presStyleCnt="0"/>
      <dgm:spPr/>
    </dgm:pt>
    <dgm:pt modelId="{79C30EB9-E9F0-4C8F-8247-BCD29EE0A3EF}" type="pres">
      <dgm:prSet presAssocID="{24947517-4117-4798-B3E7-14E08F0015FD}" presName="conn2-1" presStyleLbl="parChTrans1D2" presStyleIdx="6" presStyleCnt="7"/>
      <dgm:spPr/>
      <dgm:t>
        <a:bodyPr/>
        <a:lstStyle/>
        <a:p>
          <a:endParaRPr lang="hu-HU"/>
        </a:p>
      </dgm:t>
    </dgm:pt>
    <dgm:pt modelId="{48D6222E-A299-402E-8867-8C0DA78F1573}" type="pres">
      <dgm:prSet presAssocID="{24947517-4117-4798-B3E7-14E08F0015FD}" presName="connTx" presStyleLbl="parChTrans1D2" presStyleIdx="6" presStyleCnt="7"/>
      <dgm:spPr/>
      <dgm:t>
        <a:bodyPr/>
        <a:lstStyle/>
        <a:p>
          <a:endParaRPr lang="hu-HU"/>
        </a:p>
      </dgm:t>
    </dgm:pt>
    <dgm:pt modelId="{46A38451-B533-422E-A269-F70FC84128A0}" type="pres">
      <dgm:prSet presAssocID="{1F8031ED-B179-4B21-B09A-B88658E8E7E1}" presName="root2" presStyleCnt="0"/>
      <dgm:spPr/>
    </dgm:pt>
    <dgm:pt modelId="{F55A65F6-A0EF-456E-9C5B-BB5385A19D31}" type="pres">
      <dgm:prSet presAssocID="{1F8031ED-B179-4B21-B09A-B88658E8E7E1}" presName="LevelTwoTextNode" presStyleLbl="node2" presStyleIdx="6" presStyleCnt="7" custScaleX="33477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9501B0D-9CD5-4B68-8D3D-AD25382AAD2D}" type="pres">
      <dgm:prSet presAssocID="{1F8031ED-B179-4B21-B09A-B88658E8E7E1}" presName="level3hierChild" presStyleCnt="0"/>
      <dgm:spPr/>
    </dgm:pt>
  </dgm:ptLst>
  <dgm:cxnLst>
    <dgm:cxn modelId="{13121F1D-A3C6-4837-B493-4D1411A05A4A}" srcId="{DD7F62D8-FF8F-4887-B023-A508450BA290}" destId="{8BFB788C-4611-45A8-BA47-37FA7762652C}" srcOrd="4" destOrd="0" parTransId="{797588B5-5639-432A-92E4-CE3A9A995F07}" sibTransId="{0463BD46-1E1D-46ED-8BBB-7DCBA9C8E4E9}"/>
    <dgm:cxn modelId="{BA3C95CA-5D5D-43F8-8998-A2BE2E6022D7}" type="presOf" srcId="{19D4D65E-D30B-4E5D-8E92-5B35A53E7AD1}" destId="{AD3E25BE-7968-4A16-8DC8-087AD68B8C20}" srcOrd="1" destOrd="0" presId="urn:microsoft.com/office/officeart/2008/layout/HorizontalMultiLevelHierarchy"/>
    <dgm:cxn modelId="{A319DDE1-47C7-47D1-A656-9C6896CA85D2}" srcId="{DD7F62D8-FF8F-4887-B023-A508450BA290}" destId="{C6AB827F-9C06-44B4-9504-EE7A1EB2E47B}" srcOrd="1" destOrd="0" parTransId="{43DEFC96-041A-4617-B9EE-4C25E39B6677}" sibTransId="{0EDE52FA-E57D-43B6-9895-4819C523D5A0}"/>
    <dgm:cxn modelId="{C2A256C4-0248-40F7-9948-FB3AD08D5FDD}" srcId="{DD7F62D8-FF8F-4887-B023-A508450BA290}" destId="{21ADF0C5-EA5D-4850-A661-DE3334EA9707}" srcOrd="0" destOrd="0" parTransId="{19D4D65E-D30B-4E5D-8E92-5B35A53E7AD1}" sibTransId="{F4BA07F1-991D-437F-9B2E-1A30D41FEF1C}"/>
    <dgm:cxn modelId="{AA586982-8375-46E6-A4AB-5AFEDF8F37A7}" srcId="{7A3D4F24-AFAC-4658-9C4C-EDA3FFA27D01}" destId="{DD7F62D8-FF8F-4887-B023-A508450BA290}" srcOrd="0" destOrd="0" parTransId="{94FE0D4A-D93A-425F-BAE5-627238272894}" sibTransId="{614E1F22-CE52-4A92-B150-F1EE244A53BB}"/>
    <dgm:cxn modelId="{F6B17F0E-EEFE-4338-9954-0BC2620181A2}" type="presOf" srcId="{797588B5-5639-432A-92E4-CE3A9A995F07}" destId="{CD1A2122-CD81-4AF6-BC69-18373085F7B6}" srcOrd="0" destOrd="0" presId="urn:microsoft.com/office/officeart/2008/layout/HorizontalMultiLevelHierarchy"/>
    <dgm:cxn modelId="{49A53EB2-ED48-4826-92E2-FD69EFAB47CA}" type="presOf" srcId="{21ADF0C5-EA5D-4850-A661-DE3334EA9707}" destId="{657CF74B-FA81-42EF-A456-1183EB25E19E}" srcOrd="0" destOrd="0" presId="urn:microsoft.com/office/officeart/2008/layout/HorizontalMultiLevelHierarchy"/>
    <dgm:cxn modelId="{EA460642-7097-42DD-A567-A9B5F065E2BE}" type="presOf" srcId="{C6AB827F-9C06-44B4-9504-EE7A1EB2E47B}" destId="{AFA6AE3A-59E9-4DB3-8167-5E201C730919}" srcOrd="0" destOrd="0" presId="urn:microsoft.com/office/officeart/2008/layout/HorizontalMultiLevelHierarchy"/>
    <dgm:cxn modelId="{01A7D358-D6B2-41E1-816E-1A26F2AFA5F3}" srcId="{DD7F62D8-FF8F-4887-B023-A508450BA290}" destId="{9C68DCE8-535E-4D41-B7B4-1AC683A3451B}" srcOrd="5" destOrd="0" parTransId="{E91654FC-6A7A-4617-B2F2-6B8544C1E8D2}" sibTransId="{BA2CE0EE-0435-404E-A79A-9BA11DF78A8B}"/>
    <dgm:cxn modelId="{04F7D060-F676-4069-B749-F1429B240378}" type="presOf" srcId="{8BFB788C-4611-45A8-BA47-37FA7762652C}" destId="{BF7118E7-82A5-4B7A-9C49-E01E38BECA23}" srcOrd="0" destOrd="0" presId="urn:microsoft.com/office/officeart/2008/layout/HorizontalMultiLevelHierarchy"/>
    <dgm:cxn modelId="{F9687E5D-D8B8-48B9-9753-A69DA821463E}" type="presOf" srcId="{AF8080DB-3619-4548-84F3-3F756A576D97}" destId="{156C7F0E-343A-4761-889C-EFCE2D723853}" srcOrd="0" destOrd="0" presId="urn:microsoft.com/office/officeart/2008/layout/HorizontalMultiLevelHierarchy"/>
    <dgm:cxn modelId="{FCDCEC0F-EDD6-4624-AECE-C6E5A07AB9F8}" type="presOf" srcId="{735B5A1C-EC86-44FC-84A1-990CFEC5892D}" destId="{4B6C976F-B22C-4DB5-843D-C1526FD0D8B1}" srcOrd="0" destOrd="0" presId="urn:microsoft.com/office/officeart/2008/layout/HorizontalMultiLevelHierarchy"/>
    <dgm:cxn modelId="{A035901A-D643-4809-8368-21B32EF67783}" srcId="{DD7F62D8-FF8F-4887-B023-A508450BA290}" destId="{1F8031ED-B179-4B21-B09A-B88658E8E7E1}" srcOrd="6" destOrd="0" parTransId="{24947517-4117-4798-B3E7-14E08F0015FD}" sibTransId="{C1D56D8E-A7DE-4115-99B4-461BFB4CD9EE}"/>
    <dgm:cxn modelId="{45E03F92-2CF2-47A4-86B6-2836E8460DF7}" type="presOf" srcId="{E91654FC-6A7A-4617-B2F2-6B8544C1E8D2}" destId="{D921FFAB-CD5F-48D3-AF28-E429A30FDB5B}" srcOrd="1" destOrd="0" presId="urn:microsoft.com/office/officeart/2008/layout/HorizontalMultiLevelHierarchy"/>
    <dgm:cxn modelId="{1A3E4E64-BF5F-40D5-A605-1D692A70DE65}" type="presOf" srcId="{24947517-4117-4798-B3E7-14E08F0015FD}" destId="{79C30EB9-E9F0-4C8F-8247-BCD29EE0A3EF}" srcOrd="0" destOrd="0" presId="urn:microsoft.com/office/officeart/2008/layout/HorizontalMultiLevelHierarchy"/>
    <dgm:cxn modelId="{39A9AB4F-FC2B-48CF-87DB-C3249BCCC44B}" type="presOf" srcId="{43DEFC96-041A-4617-B9EE-4C25E39B6677}" destId="{CBC42D7F-C419-467F-9E4C-2B6E4801FCA0}" srcOrd="0" destOrd="0" presId="urn:microsoft.com/office/officeart/2008/layout/HorizontalMultiLevelHierarchy"/>
    <dgm:cxn modelId="{7AAC6A08-7874-4FBC-9FFD-E1A95B8DB8D8}" type="presOf" srcId="{797588B5-5639-432A-92E4-CE3A9A995F07}" destId="{4E9A6810-FC45-42EE-8300-E536448EE93C}" srcOrd="1" destOrd="0" presId="urn:microsoft.com/office/officeart/2008/layout/HorizontalMultiLevelHierarchy"/>
    <dgm:cxn modelId="{78DE6FB2-1307-4CED-9B31-4636DEDF2423}" type="presOf" srcId="{735B5A1C-EC86-44FC-84A1-990CFEC5892D}" destId="{C95DC3F1-AB99-4278-90AE-731201B3725B}" srcOrd="1" destOrd="0" presId="urn:microsoft.com/office/officeart/2008/layout/HorizontalMultiLevelHierarchy"/>
    <dgm:cxn modelId="{B2DDF9EE-9494-4EBE-B306-AE9397F602C5}" type="presOf" srcId="{423C3AAA-DF23-47FC-ACC6-3380D9D5B957}" destId="{9621DC9F-315F-44E5-BCE3-B9A09A5B4362}" srcOrd="0" destOrd="0" presId="urn:microsoft.com/office/officeart/2008/layout/HorizontalMultiLevelHierarchy"/>
    <dgm:cxn modelId="{32538D23-48BA-4EB4-AE1F-66E07455BEE7}" type="presOf" srcId="{1000DE83-4AD9-4F5B-A693-CF4C137AB510}" destId="{F78B1DAA-A0D7-419E-9326-425DD902A493}" srcOrd="1" destOrd="0" presId="urn:microsoft.com/office/officeart/2008/layout/HorizontalMultiLevelHierarchy"/>
    <dgm:cxn modelId="{C41A002B-9819-489D-A438-7F86CA8D6F07}" type="presOf" srcId="{1000DE83-4AD9-4F5B-A693-CF4C137AB510}" destId="{A8918021-4B9A-4791-9257-A6B6BEA8E5C0}" srcOrd="0" destOrd="0" presId="urn:microsoft.com/office/officeart/2008/layout/HorizontalMultiLevelHierarchy"/>
    <dgm:cxn modelId="{D62E7D1B-E7D2-440F-A183-4E8B80D4BB79}" srcId="{DD7F62D8-FF8F-4887-B023-A508450BA290}" destId="{AF8080DB-3619-4548-84F3-3F756A576D97}" srcOrd="2" destOrd="0" parTransId="{735B5A1C-EC86-44FC-84A1-990CFEC5892D}" sibTransId="{751E8ADA-5028-4FD9-9B94-723755814D24}"/>
    <dgm:cxn modelId="{F818AA8D-EF70-45EF-957C-4C208579C804}" type="presOf" srcId="{24947517-4117-4798-B3E7-14E08F0015FD}" destId="{48D6222E-A299-402E-8867-8C0DA78F1573}" srcOrd="1" destOrd="0" presId="urn:microsoft.com/office/officeart/2008/layout/HorizontalMultiLevelHierarchy"/>
    <dgm:cxn modelId="{232ACCC8-ED8F-471C-BD0C-E6D98F180723}" type="presOf" srcId="{E91654FC-6A7A-4617-B2F2-6B8544C1E8D2}" destId="{7F95EF74-4164-4FAB-BAE5-B4F056454AE7}" srcOrd="0" destOrd="0" presId="urn:microsoft.com/office/officeart/2008/layout/HorizontalMultiLevelHierarchy"/>
    <dgm:cxn modelId="{FC4691F6-197B-4431-9756-085A5A0A4592}" srcId="{DD7F62D8-FF8F-4887-B023-A508450BA290}" destId="{423C3AAA-DF23-47FC-ACC6-3380D9D5B957}" srcOrd="3" destOrd="0" parTransId="{1000DE83-4AD9-4F5B-A693-CF4C137AB510}" sibTransId="{5D339E92-C59C-45F5-9072-754C0D882101}"/>
    <dgm:cxn modelId="{9CB5CA9D-499D-41A3-A5CD-05C65D478961}" type="presOf" srcId="{DD7F62D8-FF8F-4887-B023-A508450BA290}" destId="{63F88752-A029-45CC-B531-C0E80ECB8ACD}" srcOrd="0" destOrd="0" presId="urn:microsoft.com/office/officeart/2008/layout/HorizontalMultiLevelHierarchy"/>
    <dgm:cxn modelId="{9321C35A-5D48-417F-85AB-2AB3F2CB19A1}" type="presOf" srcId="{43DEFC96-041A-4617-B9EE-4C25E39B6677}" destId="{00967EC0-737D-4B0D-BD7F-958A2FDBBA3B}" srcOrd="1" destOrd="0" presId="urn:microsoft.com/office/officeart/2008/layout/HorizontalMultiLevelHierarchy"/>
    <dgm:cxn modelId="{DC63AA3F-4354-4A8B-8397-0D19B60F81D9}" type="presOf" srcId="{19D4D65E-D30B-4E5D-8E92-5B35A53E7AD1}" destId="{2F2824F7-1968-4086-8D61-43CC81404FC1}" srcOrd="0" destOrd="0" presId="urn:microsoft.com/office/officeart/2008/layout/HorizontalMultiLevelHierarchy"/>
    <dgm:cxn modelId="{FF0C71C7-906E-4112-A494-1233C8142EE2}" type="presOf" srcId="{7A3D4F24-AFAC-4658-9C4C-EDA3FFA27D01}" destId="{FA1BF58E-4D96-4115-BC53-7DF16B3E271F}" srcOrd="0" destOrd="0" presId="urn:microsoft.com/office/officeart/2008/layout/HorizontalMultiLevelHierarchy"/>
    <dgm:cxn modelId="{4430B1E8-3AC8-4272-B7DB-8BD64E9FF496}" type="presOf" srcId="{1F8031ED-B179-4B21-B09A-B88658E8E7E1}" destId="{F55A65F6-A0EF-456E-9C5B-BB5385A19D31}" srcOrd="0" destOrd="0" presId="urn:microsoft.com/office/officeart/2008/layout/HorizontalMultiLevelHierarchy"/>
    <dgm:cxn modelId="{CA717E37-38DD-4D69-BD86-EB0580ACD276}" type="presOf" srcId="{9C68DCE8-535E-4D41-B7B4-1AC683A3451B}" destId="{5311C2D0-CEC1-4F27-BAC4-7EA16FAD0BE6}" srcOrd="0" destOrd="0" presId="urn:microsoft.com/office/officeart/2008/layout/HorizontalMultiLevelHierarchy"/>
    <dgm:cxn modelId="{4C8305D7-3D75-4F5F-986B-2799E0FA6A4D}" type="presParOf" srcId="{FA1BF58E-4D96-4115-BC53-7DF16B3E271F}" destId="{FE11217D-7350-4E3C-BDC6-DCDBC3ABC387}" srcOrd="0" destOrd="0" presId="urn:microsoft.com/office/officeart/2008/layout/HorizontalMultiLevelHierarchy"/>
    <dgm:cxn modelId="{A16C7C2D-3BA0-4DFA-96BD-8C8C12190E87}" type="presParOf" srcId="{FE11217D-7350-4E3C-BDC6-DCDBC3ABC387}" destId="{63F88752-A029-45CC-B531-C0E80ECB8ACD}" srcOrd="0" destOrd="0" presId="urn:microsoft.com/office/officeart/2008/layout/HorizontalMultiLevelHierarchy"/>
    <dgm:cxn modelId="{CCD9BB0A-E5C6-46D5-87FE-C1787E3B33C1}" type="presParOf" srcId="{FE11217D-7350-4E3C-BDC6-DCDBC3ABC387}" destId="{BEDEF57D-D1F8-447D-B29A-EEA6C555859D}" srcOrd="1" destOrd="0" presId="urn:microsoft.com/office/officeart/2008/layout/HorizontalMultiLevelHierarchy"/>
    <dgm:cxn modelId="{246FE208-A541-42E2-9CAD-05DC4361C1BE}" type="presParOf" srcId="{BEDEF57D-D1F8-447D-B29A-EEA6C555859D}" destId="{2F2824F7-1968-4086-8D61-43CC81404FC1}" srcOrd="0" destOrd="0" presId="urn:microsoft.com/office/officeart/2008/layout/HorizontalMultiLevelHierarchy"/>
    <dgm:cxn modelId="{7734D629-60CA-4638-8BFC-EC35C7B76990}" type="presParOf" srcId="{2F2824F7-1968-4086-8D61-43CC81404FC1}" destId="{AD3E25BE-7968-4A16-8DC8-087AD68B8C20}" srcOrd="0" destOrd="0" presId="urn:microsoft.com/office/officeart/2008/layout/HorizontalMultiLevelHierarchy"/>
    <dgm:cxn modelId="{C5DD6F51-FAD6-493C-B733-F9CE1BB0D12B}" type="presParOf" srcId="{BEDEF57D-D1F8-447D-B29A-EEA6C555859D}" destId="{FABE8F23-102B-4164-876E-4069115EC859}" srcOrd="1" destOrd="0" presId="urn:microsoft.com/office/officeart/2008/layout/HorizontalMultiLevelHierarchy"/>
    <dgm:cxn modelId="{D9F110E7-B00F-4610-8D16-AEDDF9CE1762}" type="presParOf" srcId="{FABE8F23-102B-4164-876E-4069115EC859}" destId="{657CF74B-FA81-42EF-A456-1183EB25E19E}" srcOrd="0" destOrd="0" presId="urn:microsoft.com/office/officeart/2008/layout/HorizontalMultiLevelHierarchy"/>
    <dgm:cxn modelId="{0DEAA745-716F-413E-AF75-44E7DF0B14DB}" type="presParOf" srcId="{FABE8F23-102B-4164-876E-4069115EC859}" destId="{FF365DBE-794A-4F0C-936E-86E047B0BA8E}" srcOrd="1" destOrd="0" presId="urn:microsoft.com/office/officeart/2008/layout/HorizontalMultiLevelHierarchy"/>
    <dgm:cxn modelId="{D835AE7A-1C67-43D5-8255-F6430B6AAD13}" type="presParOf" srcId="{BEDEF57D-D1F8-447D-B29A-EEA6C555859D}" destId="{CBC42D7F-C419-467F-9E4C-2B6E4801FCA0}" srcOrd="2" destOrd="0" presId="urn:microsoft.com/office/officeart/2008/layout/HorizontalMultiLevelHierarchy"/>
    <dgm:cxn modelId="{44D0816D-779D-40FF-81C4-8C2A183D1D57}" type="presParOf" srcId="{CBC42D7F-C419-467F-9E4C-2B6E4801FCA0}" destId="{00967EC0-737D-4B0D-BD7F-958A2FDBBA3B}" srcOrd="0" destOrd="0" presId="urn:microsoft.com/office/officeart/2008/layout/HorizontalMultiLevelHierarchy"/>
    <dgm:cxn modelId="{695CB42D-583E-4F38-81E5-F4FA88E9B375}" type="presParOf" srcId="{BEDEF57D-D1F8-447D-B29A-EEA6C555859D}" destId="{D08C0A8C-44C7-4306-A439-214A2E044523}" srcOrd="3" destOrd="0" presId="urn:microsoft.com/office/officeart/2008/layout/HorizontalMultiLevelHierarchy"/>
    <dgm:cxn modelId="{E122CF6A-B021-4B15-B859-A8A48C576779}" type="presParOf" srcId="{D08C0A8C-44C7-4306-A439-214A2E044523}" destId="{AFA6AE3A-59E9-4DB3-8167-5E201C730919}" srcOrd="0" destOrd="0" presId="urn:microsoft.com/office/officeart/2008/layout/HorizontalMultiLevelHierarchy"/>
    <dgm:cxn modelId="{0A8FE808-C941-48AB-9F8A-A5DCFC38DD73}" type="presParOf" srcId="{D08C0A8C-44C7-4306-A439-214A2E044523}" destId="{98D21888-F8FF-40C7-A3F4-C134BB176DE4}" srcOrd="1" destOrd="0" presId="urn:microsoft.com/office/officeart/2008/layout/HorizontalMultiLevelHierarchy"/>
    <dgm:cxn modelId="{BBBF527B-94D2-4BB5-ABEE-B2718B4DA263}" type="presParOf" srcId="{BEDEF57D-D1F8-447D-B29A-EEA6C555859D}" destId="{4B6C976F-B22C-4DB5-843D-C1526FD0D8B1}" srcOrd="4" destOrd="0" presId="urn:microsoft.com/office/officeart/2008/layout/HorizontalMultiLevelHierarchy"/>
    <dgm:cxn modelId="{9E8DD8DF-FE0A-4981-8DA6-8FCC662E554C}" type="presParOf" srcId="{4B6C976F-B22C-4DB5-843D-C1526FD0D8B1}" destId="{C95DC3F1-AB99-4278-90AE-731201B3725B}" srcOrd="0" destOrd="0" presId="urn:microsoft.com/office/officeart/2008/layout/HorizontalMultiLevelHierarchy"/>
    <dgm:cxn modelId="{97BE9887-848B-45B0-8D43-0051B4474C8D}" type="presParOf" srcId="{BEDEF57D-D1F8-447D-B29A-EEA6C555859D}" destId="{E1C96F2B-7B6F-4CEF-B1EE-ABBA9731A41B}" srcOrd="5" destOrd="0" presId="urn:microsoft.com/office/officeart/2008/layout/HorizontalMultiLevelHierarchy"/>
    <dgm:cxn modelId="{444EA2EE-E8EA-4781-B4D2-75216668EBC5}" type="presParOf" srcId="{E1C96F2B-7B6F-4CEF-B1EE-ABBA9731A41B}" destId="{156C7F0E-343A-4761-889C-EFCE2D723853}" srcOrd="0" destOrd="0" presId="urn:microsoft.com/office/officeart/2008/layout/HorizontalMultiLevelHierarchy"/>
    <dgm:cxn modelId="{279DE3BF-40CF-44DE-A37E-37D0BC836A70}" type="presParOf" srcId="{E1C96F2B-7B6F-4CEF-B1EE-ABBA9731A41B}" destId="{9A433373-006A-4A3C-8226-8909C0C8867D}" srcOrd="1" destOrd="0" presId="urn:microsoft.com/office/officeart/2008/layout/HorizontalMultiLevelHierarchy"/>
    <dgm:cxn modelId="{E6590704-345C-45C6-8D4C-F930043143ED}" type="presParOf" srcId="{BEDEF57D-D1F8-447D-B29A-EEA6C555859D}" destId="{A8918021-4B9A-4791-9257-A6B6BEA8E5C0}" srcOrd="6" destOrd="0" presId="urn:microsoft.com/office/officeart/2008/layout/HorizontalMultiLevelHierarchy"/>
    <dgm:cxn modelId="{7BB70E17-616D-4D6C-B801-FC91F49A4BB9}" type="presParOf" srcId="{A8918021-4B9A-4791-9257-A6B6BEA8E5C0}" destId="{F78B1DAA-A0D7-419E-9326-425DD902A493}" srcOrd="0" destOrd="0" presId="urn:microsoft.com/office/officeart/2008/layout/HorizontalMultiLevelHierarchy"/>
    <dgm:cxn modelId="{966D71E1-3933-49C3-BAA1-BA7DE5680E1C}" type="presParOf" srcId="{BEDEF57D-D1F8-447D-B29A-EEA6C555859D}" destId="{06FE2A86-FD9B-4D56-A476-0F8AE2E2F9EB}" srcOrd="7" destOrd="0" presId="urn:microsoft.com/office/officeart/2008/layout/HorizontalMultiLevelHierarchy"/>
    <dgm:cxn modelId="{92E94BD5-C201-46AC-90C3-2C4E0932AD71}" type="presParOf" srcId="{06FE2A86-FD9B-4D56-A476-0F8AE2E2F9EB}" destId="{9621DC9F-315F-44E5-BCE3-B9A09A5B4362}" srcOrd="0" destOrd="0" presId="urn:microsoft.com/office/officeart/2008/layout/HorizontalMultiLevelHierarchy"/>
    <dgm:cxn modelId="{19630B52-417F-44D5-88F4-904504DB7FA0}" type="presParOf" srcId="{06FE2A86-FD9B-4D56-A476-0F8AE2E2F9EB}" destId="{67C5E82D-C1B7-4F4A-8FC3-F4A93E580775}" srcOrd="1" destOrd="0" presId="urn:microsoft.com/office/officeart/2008/layout/HorizontalMultiLevelHierarchy"/>
    <dgm:cxn modelId="{0D41A22F-41DF-4ABB-82BB-0DEFB9112313}" type="presParOf" srcId="{BEDEF57D-D1F8-447D-B29A-EEA6C555859D}" destId="{CD1A2122-CD81-4AF6-BC69-18373085F7B6}" srcOrd="8" destOrd="0" presId="urn:microsoft.com/office/officeart/2008/layout/HorizontalMultiLevelHierarchy"/>
    <dgm:cxn modelId="{D6D0B0FF-58A0-4D86-A6C9-2B2D343E0013}" type="presParOf" srcId="{CD1A2122-CD81-4AF6-BC69-18373085F7B6}" destId="{4E9A6810-FC45-42EE-8300-E536448EE93C}" srcOrd="0" destOrd="0" presId="urn:microsoft.com/office/officeart/2008/layout/HorizontalMultiLevelHierarchy"/>
    <dgm:cxn modelId="{5669A23D-6C27-4930-BE23-23BC7B406E1D}" type="presParOf" srcId="{BEDEF57D-D1F8-447D-B29A-EEA6C555859D}" destId="{AA05B899-C4DB-4B75-94F2-B5A8B417ED49}" srcOrd="9" destOrd="0" presId="urn:microsoft.com/office/officeart/2008/layout/HorizontalMultiLevelHierarchy"/>
    <dgm:cxn modelId="{D266F3A0-96FA-4EA4-B33B-87191E64D73C}" type="presParOf" srcId="{AA05B899-C4DB-4B75-94F2-B5A8B417ED49}" destId="{BF7118E7-82A5-4B7A-9C49-E01E38BECA23}" srcOrd="0" destOrd="0" presId="urn:microsoft.com/office/officeart/2008/layout/HorizontalMultiLevelHierarchy"/>
    <dgm:cxn modelId="{060203BC-D38D-4F7A-9435-034E99893259}" type="presParOf" srcId="{AA05B899-C4DB-4B75-94F2-B5A8B417ED49}" destId="{A4CE18D3-8992-4CC0-8A93-8AB4F292CE06}" srcOrd="1" destOrd="0" presId="urn:microsoft.com/office/officeart/2008/layout/HorizontalMultiLevelHierarchy"/>
    <dgm:cxn modelId="{E1583301-F36C-4CEA-8F63-00F9DABD8CEE}" type="presParOf" srcId="{BEDEF57D-D1F8-447D-B29A-EEA6C555859D}" destId="{7F95EF74-4164-4FAB-BAE5-B4F056454AE7}" srcOrd="10" destOrd="0" presId="urn:microsoft.com/office/officeart/2008/layout/HorizontalMultiLevelHierarchy"/>
    <dgm:cxn modelId="{8AEF4FD6-7788-4258-8ECA-3A1A45CFE8E8}" type="presParOf" srcId="{7F95EF74-4164-4FAB-BAE5-B4F056454AE7}" destId="{D921FFAB-CD5F-48D3-AF28-E429A30FDB5B}" srcOrd="0" destOrd="0" presId="urn:microsoft.com/office/officeart/2008/layout/HorizontalMultiLevelHierarchy"/>
    <dgm:cxn modelId="{8096A3C0-60AE-4DD7-8CA1-E2AC26AA5893}" type="presParOf" srcId="{BEDEF57D-D1F8-447D-B29A-EEA6C555859D}" destId="{DB01820E-65B0-4678-A463-771F90B39484}" srcOrd="11" destOrd="0" presId="urn:microsoft.com/office/officeart/2008/layout/HorizontalMultiLevelHierarchy"/>
    <dgm:cxn modelId="{F4C585A8-7300-4AC2-9FB6-852F2EDB37B5}" type="presParOf" srcId="{DB01820E-65B0-4678-A463-771F90B39484}" destId="{5311C2D0-CEC1-4F27-BAC4-7EA16FAD0BE6}" srcOrd="0" destOrd="0" presId="urn:microsoft.com/office/officeart/2008/layout/HorizontalMultiLevelHierarchy"/>
    <dgm:cxn modelId="{A6BEBF26-E704-47B5-AB93-BDA937494AAF}" type="presParOf" srcId="{DB01820E-65B0-4678-A463-771F90B39484}" destId="{E3A19D01-FE29-4A2D-ACE8-4762F5480F9E}" srcOrd="1" destOrd="0" presId="urn:microsoft.com/office/officeart/2008/layout/HorizontalMultiLevelHierarchy"/>
    <dgm:cxn modelId="{512FAB6C-58E0-4F20-81D6-949DAEF22F2C}" type="presParOf" srcId="{BEDEF57D-D1F8-447D-B29A-EEA6C555859D}" destId="{79C30EB9-E9F0-4C8F-8247-BCD29EE0A3EF}" srcOrd="12" destOrd="0" presId="urn:microsoft.com/office/officeart/2008/layout/HorizontalMultiLevelHierarchy"/>
    <dgm:cxn modelId="{B5969988-CD59-46D2-A991-00C01C67D660}" type="presParOf" srcId="{79C30EB9-E9F0-4C8F-8247-BCD29EE0A3EF}" destId="{48D6222E-A299-402E-8867-8C0DA78F1573}" srcOrd="0" destOrd="0" presId="urn:microsoft.com/office/officeart/2008/layout/HorizontalMultiLevelHierarchy"/>
    <dgm:cxn modelId="{05BA6C6A-8E08-4FCF-9BF1-23459D9C1B95}" type="presParOf" srcId="{BEDEF57D-D1F8-447D-B29A-EEA6C555859D}" destId="{46A38451-B533-422E-A269-F70FC84128A0}" srcOrd="13" destOrd="0" presId="urn:microsoft.com/office/officeart/2008/layout/HorizontalMultiLevelHierarchy"/>
    <dgm:cxn modelId="{BE441B17-3C74-4128-87B2-20B33F4BA30F}" type="presParOf" srcId="{46A38451-B533-422E-A269-F70FC84128A0}" destId="{F55A65F6-A0EF-456E-9C5B-BB5385A19D31}" srcOrd="0" destOrd="0" presId="urn:microsoft.com/office/officeart/2008/layout/HorizontalMultiLevelHierarchy"/>
    <dgm:cxn modelId="{9ADF9402-6A83-4807-9FEB-2447E675B88B}" type="presParOf" srcId="{46A38451-B533-422E-A269-F70FC84128A0}" destId="{F9501B0D-9CD5-4B68-8D3D-AD25382AAD2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3D4F24-AFAC-4658-9C4C-EDA3FFA27D01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D7F62D8-FF8F-4887-B023-A508450BA290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400" b="1" dirty="0" smtClean="0"/>
            <a:t>Fokozott biztonságú elektronikus aláírás</a:t>
          </a:r>
          <a:endParaRPr lang="hu-HU" sz="2400" b="1" dirty="0"/>
        </a:p>
      </dgm:t>
    </dgm:pt>
    <dgm:pt modelId="{94FE0D4A-D93A-425F-BAE5-627238272894}" type="parTrans" cxnId="{AA586982-8375-46E6-A4AB-5AFEDF8F37A7}">
      <dgm:prSet/>
      <dgm:spPr/>
      <dgm:t>
        <a:bodyPr/>
        <a:lstStyle/>
        <a:p>
          <a:endParaRPr lang="hu-HU"/>
        </a:p>
      </dgm:t>
    </dgm:pt>
    <dgm:pt modelId="{614E1F22-CE52-4A92-B150-F1EE244A53BB}" type="sibTrans" cxnId="{AA586982-8375-46E6-A4AB-5AFEDF8F37A7}">
      <dgm:prSet/>
      <dgm:spPr/>
      <dgm:t>
        <a:bodyPr/>
        <a:lstStyle/>
        <a:p>
          <a:endParaRPr lang="hu-HU"/>
        </a:p>
      </dgm:t>
    </dgm:pt>
    <dgm:pt modelId="{21ADF0C5-EA5D-4850-A661-DE3334EA9707}">
      <dgm:prSet phldrT="[Szöveg]" custT="1"/>
      <dgm:spPr/>
      <dgm:t>
        <a:bodyPr/>
        <a:lstStyle/>
        <a:p>
          <a:pPr>
            <a:spcAft>
              <a:spcPts val="0"/>
            </a:spcAft>
          </a:pPr>
          <a:r>
            <a:rPr lang="hu-HU" sz="2400" b="1" dirty="0" smtClean="0"/>
            <a:t>szolgálati viszony létesítés, szünetelés, megszüntetés</a:t>
          </a:r>
          <a:endParaRPr lang="hu-HU" sz="2400" b="1" dirty="0"/>
        </a:p>
      </dgm:t>
    </dgm:pt>
    <dgm:pt modelId="{19D4D65E-D30B-4E5D-8E92-5B35A53E7AD1}" type="parTrans" cxnId="{C2A256C4-0248-40F7-9948-FB3AD08D5FDD}">
      <dgm:prSet/>
      <dgm:spPr/>
      <dgm:t>
        <a:bodyPr/>
        <a:lstStyle/>
        <a:p>
          <a:endParaRPr lang="hu-HU"/>
        </a:p>
      </dgm:t>
    </dgm:pt>
    <dgm:pt modelId="{F4BA07F1-991D-437F-9B2E-1A30D41FEF1C}" type="sibTrans" cxnId="{C2A256C4-0248-40F7-9948-FB3AD08D5FDD}">
      <dgm:prSet/>
      <dgm:spPr/>
      <dgm:t>
        <a:bodyPr/>
        <a:lstStyle/>
        <a:p>
          <a:endParaRPr lang="hu-HU"/>
        </a:p>
      </dgm:t>
    </dgm:pt>
    <dgm:pt modelId="{C6AB827F-9C06-44B4-9504-EE7A1EB2E47B}">
      <dgm:prSet phldrT="[Szöveg]" custT="1"/>
      <dgm:spPr/>
      <dgm:t>
        <a:bodyPr/>
        <a:lstStyle/>
        <a:p>
          <a:r>
            <a:rPr lang="hu-HU" sz="2400" b="1" dirty="0" smtClean="0"/>
            <a:t>jogviszony módosítása (kinevezés, előléptetés, előresorolás, elismerés, vezénylés..)  </a:t>
          </a:r>
          <a:endParaRPr lang="hu-HU" sz="2400" b="1" dirty="0"/>
        </a:p>
      </dgm:t>
    </dgm:pt>
    <dgm:pt modelId="{43DEFC96-041A-4617-B9EE-4C25E39B6677}" type="parTrans" cxnId="{A319DDE1-47C7-47D1-A656-9C6896CA85D2}">
      <dgm:prSet/>
      <dgm:spPr/>
      <dgm:t>
        <a:bodyPr/>
        <a:lstStyle/>
        <a:p>
          <a:endParaRPr lang="hu-HU"/>
        </a:p>
      </dgm:t>
    </dgm:pt>
    <dgm:pt modelId="{0EDE52FA-E57D-43B6-9895-4819C523D5A0}" type="sibTrans" cxnId="{A319DDE1-47C7-47D1-A656-9C6896CA85D2}">
      <dgm:prSet/>
      <dgm:spPr/>
      <dgm:t>
        <a:bodyPr/>
        <a:lstStyle/>
        <a:p>
          <a:endParaRPr lang="hu-HU"/>
        </a:p>
      </dgm:t>
    </dgm:pt>
    <dgm:pt modelId="{AF8080DB-3619-4548-84F3-3F756A576D97}">
      <dgm:prSet phldrT="[Szöveg]" custT="1"/>
      <dgm:spPr/>
      <dgm:t>
        <a:bodyPr/>
        <a:lstStyle/>
        <a:p>
          <a:r>
            <a:rPr lang="hu-HU" sz="2400" b="1" dirty="0" smtClean="0"/>
            <a:t>sérelemdíj megfizetése ügyében hozott határozat </a:t>
          </a:r>
        </a:p>
      </dgm:t>
    </dgm:pt>
    <dgm:pt modelId="{735B5A1C-EC86-44FC-84A1-990CFEC5892D}" type="parTrans" cxnId="{D62E7D1B-E7D2-440F-A183-4E8B80D4BB79}">
      <dgm:prSet/>
      <dgm:spPr/>
      <dgm:t>
        <a:bodyPr/>
        <a:lstStyle/>
        <a:p>
          <a:endParaRPr lang="hu-HU"/>
        </a:p>
      </dgm:t>
    </dgm:pt>
    <dgm:pt modelId="{751E8ADA-5028-4FD9-9B94-723755814D24}" type="sibTrans" cxnId="{D62E7D1B-E7D2-440F-A183-4E8B80D4BB79}">
      <dgm:prSet/>
      <dgm:spPr/>
      <dgm:t>
        <a:bodyPr/>
        <a:lstStyle/>
        <a:p>
          <a:endParaRPr lang="hu-HU"/>
        </a:p>
      </dgm:t>
    </dgm:pt>
    <dgm:pt modelId="{8BFB788C-4611-45A8-BA47-37FA7762652C}">
      <dgm:prSet custT="1"/>
      <dgm:spPr/>
      <dgm:t>
        <a:bodyPr/>
        <a:lstStyle/>
        <a:p>
          <a:r>
            <a:rPr lang="hu-HU" sz="2400" b="1" dirty="0" smtClean="0"/>
            <a:t>fegyelmi, méltatlansági, kártérítés</a:t>
          </a:r>
          <a:endParaRPr lang="hu-HU" sz="2400" b="1" dirty="0"/>
        </a:p>
      </dgm:t>
    </dgm:pt>
    <dgm:pt modelId="{797588B5-5639-432A-92E4-CE3A9A995F07}" type="parTrans" cxnId="{13121F1D-A3C6-4837-B493-4D1411A05A4A}">
      <dgm:prSet/>
      <dgm:spPr/>
      <dgm:t>
        <a:bodyPr/>
        <a:lstStyle/>
        <a:p>
          <a:endParaRPr lang="hu-HU"/>
        </a:p>
      </dgm:t>
    </dgm:pt>
    <dgm:pt modelId="{0463BD46-1E1D-46ED-8BBB-7DCBA9C8E4E9}" type="sibTrans" cxnId="{13121F1D-A3C6-4837-B493-4D1411A05A4A}">
      <dgm:prSet/>
      <dgm:spPr/>
      <dgm:t>
        <a:bodyPr/>
        <a:lstStyle/>
        <a:p>
          <a:endParaRPr lang="hu-HU"/>
        </a:p>
      </dgm:t>
    </dgm:pt>
    <dgm:pt modelId="{423C3AAA-DF23-47FC-ACC6-3380D9D5B957}">
      <dgm:prSet custT="1"/>
      <dgm:spPr/>
      <dgm:t>
        <a:bodyPr/>
        <a:lstStyle/>
        <a:p>
          <a:r>
            <a:rPr lang="hu-HU" sz="2400" b="1" dirty="0" smtClean="0"/>
            <a:t>összeférhetetlenség megszüntetésére felszólítása</a:t>
          </a:r>
          <a:endParaRPr lang="hu-HU" sz="2400" b="1" dirty="0"/>
        </a:p>
      </dgm:t>
    </dgm:pt>
    <dgm:pt modelId="{1000DE83-4AD9-4F5B-A693-CF4C137AB510}" type="parTrans" cxnId="{FC4691F6-197B-4431-9756-085A5A0A4592}">
      <dgm:prSet/>
      <dgm:spPr/>
      <dgm:t>
        <a:bodyPr/>
        <a:lstStyle/>
        <a:p>
          <a:endParaRPr lang="hu-HU"/>
        </a:p>
      </dgm:t>
    </dgm:pt>
    <dgm:pt modelId="{5D339E92-C59C-45F5-9072-754C0D882101}" type="sibTrans" cxnId="{FC4691F6-197B-4431-9756-085A5A0A4592}">
      <dgm:prSet/>
      <dgm:spPr/>
      <dgm:t>
        <a:bodyPr/>
        <a:lstStyle/>
        <a:p>
          <a:endParaRPr lang="hu-HU"/>
        </a:p>
      </dgm:t>
    </dgm:pt>
    <dgm:pt modelId="{FA1BF58E-4D96-4115-BC53-7DF16B3E271F}" type="pres">
      <dgm:prSet presAssocID="{7A3D4F24-AFAC-4658-9C4C-EDA3FFA27D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11217D-7350-4E3C-BDC6-DCDBC3ABC387}" type="pres">
      <dgm:prSet presAssocID="{DD7F62D8-FF8F-4887-B023-A508450BA290}" presName="root1" presStyleCnt="0"/>
      <dgm:spPr/>
    </dgm:pt>
    <dgm:pt modelId="{63F88752-A029-45CC-B531-C0E80ECB8ACD}" type="pres">
      <dgm:prSet presAssocID="{DD7F62D8-FF8F-4887-B023-A508450BA29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EDEF57D-D1F8-447D-B29A-EEA6C555859D}" type="pres">
      <dgm:prSet presAssocID="{DD7F62D8-FF8F-4887-B023-A508450BA290}" presName="level2hierChild" presStyleCnt="0"/>
      <dgm:spPr/>
    </dgm:pt>
    <dgm:pt modelId="{2F2824F7-1968-4086-8D61-43CC81404FC1}" type="pres">
      <dgm:prSet presAssocID="{19D4D65E-D30B-4E5D-8E92-5B35A53E7AD1}" presName="conn2-1" presStyleLbl="parChTrans1D2" presStyleIdx="0" presStyleCnt="5"/>
      <dgm:spPr/>
      <dgm:t>
        <a:bodyPr/>
        <a:lstStyle/>
        <a:p>
          <a:endParaRPr lang="hu-HU"/>
        </a:p>
      </dgm:t>
    </dgm:pt>
    <dgm:pt modelId="{AD3E25BE-7968-4A16-8DC8-087AD68B8C20}" type="pres">
      <dgm:prSet presAssocID="{19D4D65E-D30B-4E5D-8E92-5B35A53E7AD1}" presName="connTx" presStyleLbl="parChTrans1D2" presStyleIdx="0" presStyleCnt="5"/>
      <dgm:spPr/>
      <dgm:t>
        <a:bodyPr/>
        <a:lstStyle/>
        <a:p>
          <a:endParaRPr lang="hu-HU"/>
        </a:p>
      </dgm:t>
    </dgm:pt>
    <dgm:pt modelId="{FABE8F23-102B-4164-876E-4069115EC859}" type="pres">
      <dgm:prSet presAssocID="{21ADF0C5-EA5D-4850-A661-DE3334EA9707}" presName="root2" presStyleCnt="0"/>
      <dgm:spPr/>
    </dgm:pt>
    <dgm:pt modelId="{657CF74B-FA81-42EF-A456-1183EB25E19E}" type="pres">
      <dgm:prSet presAssocID="{21ADF0C5-EA5D-4850-A661-DE3334EA9707}" presName="LevelTwoTextNode" presStyleLbl="node2" presStyleIdx="0" presStyleCnt="5" custScaleX="16981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F365DBE-794A-4F0C-936E-86E047B0BA8E}" type="pres">
      <dgm:prSet presAssocID="{21ADF0C5-EA5D-4850-A661-DE3334EA9707}" presName="level3hierChild" presStyleCnt="0"/>
      <dgm:spPr/>
    </dgm:pt>
    <dgm:pt modelId="{CBC42D7F-C419-467F-9E4C-2B6E4801FCA0}" type="pres">
      <dgm:prSet presAssocID="{43DEFC96-041A-4617-B9EE-4C25E39B6677}" presName="conn2-1" presStyleLbl="parChTrans1D2" presStyleIdx="1" presStyleCnt="5"/>
      <dgm:spPr/>
      <dgm:t>
        <a:bodyPr/>
        <a:lstStyle/>
        <a:p>
          <a:endParaRPr lang="hu-HU"/>
        </a:p>
      </dgm:t>
    </dgm:pt>
    <dgm:pt modelId="{00967EC0-737D-4B0D-BD7F-958A2FDBBA3B}" type="pres">
      <dgm:prSet presAssocID="{43DEFC96-041A-4617-B9EE-4C25E39B6677}" presName="connTx" presStyleLbl="parChTrans1D2" presStyleIdx="1" presStyleCnt="5"/>
      <dgm:spPr/>
      <dgm:t>
        <a:bodyPr/>
        <a:lstStyle/>
        <a:p>
          <a:endParaRPr lang="hu-HU"/>
        </a:p>
      </dgm:t>
    </dgm:pt>
    <dgm:pt modelId="{D08C0A8C-44C7-4306-A439-214A2E044523}" type="pres">
      <dgm:prSet presAssocID="{C6AB827F-9C06-44B4-9504-EE7A1EB2E47B}" presName="root2" presStyleCnt="0"/>
      <dgm:spPr/>
    </dgm:pt>
    <dgm:pt modelId="{AFA6AE3A-59E9-4DB3-8167-5E201C730919}" type="pres">
      <dgm:prSet presAssocID="{C6AB827F-9C06-44B4-9504-EE7A1EB2E47B}" presName="LevelTwoTextNode" presStyleLbl="node2" presStyleIdx="1" presStyleCnt="5" custScaleX="170736" custScaleY="10955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8D21888-F8FF-40C7-A3F4-C134BB176DE4}" type="pres">
      <dgm:prSet presAssocID="{C6AB827F-9C06-44B4-9504-EE7A1EB2E47B}" presName="level3hierChild" presStyleCnt="0"/>
      <dgm:spPr/>
    </dgm:pt>
    <dgm:pt modelId="{4B6C976F-B22C-4DB5-843D-C1526FD0D8B1}" type="pres">
      <dgm:prSet presAssocID="{735B5A1C-EC86-44FC-84A1-990CFEC5892D}" presName="conn2-1" presStyleLbl="parChTrans1D2" presStyleIdx="2" presStyleCnt="5"/>
      <dgm:spPr/>
      <dgm:t>
        <a:bodyPr/>
        <a:lstStyle/>
        <a:p>
          <a:endParaRPr lang="hu-HU"/>
        </a:p>
      </dgm:t>
    </dgm:pt>
    <dgm:pt modelId="{C95DC3F1-AB99-4278-90AE-731201B3725B}" type="pres">
      <dgm:prSet presAssocID="{735B5A1C-EC86-44FC-84A1-990CFEC5892D}" presName="connTx" presStyleLbl="parChTrans1D2" presStyleIdx="2" presStyleCnt="5"/>
      <dgm:spPr/>
      <dgm:t>
        <a:bodyPr/>
        <a:lstStyle/>
        <a:p>
          <a:endParaRPr lang="hu-HU"/>
        </a:p>
      </dgm:t>
    </dgm:pt>
    <dgm:pt modelId="{E1C96F2B-7B6F-4CEF-B1EE-ABBA9731A41B}" type="pres">
      <dgm:prSet presAssocID="{AF8080DB-3619-4548-84F3-3F756A576D97}" presName="root2" presStyleCnt="0"/>
      <dgm:spPr/>
    </dgm:pt>
    <dgm:pt modelId="{156C7F0E-343A-4761-889C-EFCE2D723853}" type="pres">
      <dgm:prSet presAssocID="{AF8080DB-3619-4548-84F3-3F756A576D97}" presName="LevelTwoTextNode" presStyleLbl="node2" presStyleIdx="2" presStyleCnt="5" custScaleX="16960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A433373-006A-4A3C-8226-8909C0C8867D}" type="pres">
      <dgm:prSet presAssocID="{AF8080DB-3619-4548-84F3-3F756A576D97}" presName="level3hierChild" presStyleCnt="0"/>
      <dgm:spPr/>
    </dgm:pt>
    <dgm:pt modelId="{A8918021-4B9A-4791-9257-A6B6BEA8E5C0}" type="pres">
      <dgm:prSet presAssocID="{1000DE83-4AD9-4F5B-A693-CF4C137AB510}" presName="conn2-1" presStyleLbl="parChTrans1D2" presStyleIdx="3" presStyleCnt="5"/>
      <dgm:spPr/>
      <dgm:t>
        <a:bodyPr/>
        <a:lstStyle/>
        <a:p>
          <a:endParaRPr lang="hu-HU"/>
        </a:p>
      </dgm:t>
    </dgm:pt>
    <dgm:pt modelId="{F78B1DAA-A0D7-419E-9326-425DD902A493}" type="pres">
      <dgm:prSet presAssocID="{1000DE83-4AD9-4F5B-A693-CF4C137AB510}" presName="connTx" presStyleLbl="parChTrans1D2" presStyleIdx="3" presStyleCnt="5"/>
      <dgm:spPr/>
      <dgm:t>
        <a:bodyPr/>
        <a:lstStyle/>
        <a:p>
          <a:endParaRPr lang="hu-HU"/>
        </a:p>
      </dgm:t>
    </dgm:pt>
    <dgm:pt modelId="{06FE2A86-FD9B-4D56-A476-0F8AE2E2F9EB}" type="pres">
      <dgm:prSet presAssocID="{423C3AAA-DF23-47FC-ACC6-3380D9D5B957}" presName="root2" presStyleCnt="0"/>
      <dgm:spPr/>
    </dgm:pt>
    <dgm:pt modelId="{9621DC9F-315F-44E5-BCE3-B9A09A5B4362}" type="pres">
      <dgm:prSet presAssocID="{423C3AAA-DF23-47FC-ACC6-3380D9D5B957}" presName="LevelTwoTextNode" presStyleLbl="node2" presStyleIdx="3" presStyleCnt="5" custScaleX="170324" custLinFactNeighborX="-469" custLinFactNeighborY="-153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7C5E82D-C1B7-4F4A-8FC3-F4A93E580775}" type="pres">
      <dgm:prSet presAssocID="{423C3AAA-DF23-47FC-ACC6-3380D9D5B957}" presName="level3hierChild" presStyleCnt="0"/>
      <dgm:spPr/>
    </dgm:pt>
    <dgm:pt modelId="{CD1A2122-CD81-4AF6-BC69-18373085F7B6}" type="pres">
      <dgm:prSet presAssocID="{797588B5-5639-432A-92E4-CE3A9A995F07}" presName="conn2-1" presStyleLbl="parChTrans1D2" presStyleIdx="4" presStyleCnt="5"/>
      <dgm:spPr/>
      <dgm:t>
        <a:bodyPr/>
        <a:lstStyle/>
        <a:p>
          <a:endParaRPr lang="hu-HU"/>
        </a:p>
      </dgm:t>
    </dgm:pt>
    <dgm:pt modelId="{4E9A6810-FC45-42EE-8300-E536448EE93C}" type="pres">
      <dgm:prSet presAssocID="{797588B5-5639-432A-92E4-CE3A9A995F07}" presName="connTx" presStyleLbl="parChTrans1D2" presStyleIdx="4" presStyleCnt="5"/>
      <dgm:spPr/>
      <dgm:t>
        <a:bodyPr/>
        <a:lstStyle/>
        <a:p>
          <a:endParaRPr lang="hu-HU"/>
        </a:p>
      </dgm:t>
    </dgm:pt>
    <dgm:pt modelId="{AA05B899-C4DB-4B75-94F2-B5A8B417ED49}" type="pres">
      <dgm:prSet presAssocID="{8BFB788C-4611-45A8-BA47-37FA7762652C}" presName="root2" presStyleCnt="0"/>
      <dgm:spPr/>
    </dgm:pt>
    <dgm:pt modelId="{BF7118E7-82A5-4B7A-9C49-E01E38BECA23}" type="pres">
      <dgm:prSet presAssocID="{8BFB788C-4611-45A8-BA47-37FA7762652C}" presName="LevelTwoTextNode" presStyleLbl="node2" presStyleIdx="4" presStyleCnt="5" custScaleX="17288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4CE18D3-8992-4CC0-8A93-8AB4F292CE06}" type="pres">
      <dgm:prSet presAssocID="{8BFB788C-4611-45A8-BA47-37FA7762652C}" presName="level3hierChild" presStyleCnt="0"/>
      <dgm:spPr/>
    </dgm:pt>
  </dgm:ptLst>
  <dgm:cxnLst>
    <dgm:cxn modelId="{AA586982-8375-46E6-A4AB-5AFEDF8F37A7}" srcId="{7A3D4F24-AFAC-4658-9C4C-EDA3FFA27D01}" destId="{DD7F62D8-FF8F-4887-B023-A508450BA290}" srcOrd="0" destOrd="0" parTransId="{94FE0D4A-D93A-425F-BAE5-627238272894}" sibTransId="{614E1F22-CE52-4A92-B150-F1EE244A53BB}"/>
    <dgm:cxn modelId="{FC4691F6-197B-4431-9756-085A5A0A4592}" srcId="{DD7F62D8-FF8F-4887-B023-A508450BA290}" destId="{423C3AAA-DF23-47FC-ACC6-3380D9D5B957}" srcOrd="3" destOrd="0" parTransId="{1000DE83-4AD9-4F5B-A693-CF4C137AB510}" sibTransId="{5D339E92-C59C-45F5-9072-754C0D882101}"/>
    <dgm:cxn modelId="{0C57B2C9-C486-458F-91A8-334A36256F3B}" type="presOf" srcId="{7A3D4F24-AFAC-4658-9C4C-EDA3FFA27D01}" destId="{FA1BF58E-4D96-4115-BC53-7DF16B3E271F}" srcOrd="0" destOrd="0" presId="urn:microsoft.com/office/officeart/2008/layout/HorizontalMultiLevelHierarchy"/>
    <dgm:cxn modelId="{774A994F-A34F-410D-93D1-32E485D88989}" type="presOf" srcId="{21ADF0C5-EA5D-4850-A661-DE3334EA9707}" destId="{657CF74B-FA81-42EF-A456-1183EB25E19E}" srcOrd="0" destOrd="0" presId="urn:microsoft.com/office/officeart/2008/layout/HorizontalMultiLevelHierarchy"/>
    <dgm:cxn modelId="{C2A256C4-0248-40F7-9948-FB3AD08D5FDD}" srcId="{DD7F62D8-FF8F-4887-B023-A508450BA290}" destId="{21ADF0C5-EA5D-4850-A661-DE3334EA9707}" srcOrd="0" destOrd="0" parTransId="{19D4D65E-D30B-4E5D-8E92-5B35A53E7AD1}" sibTransId="{F4BA07F1-991D-437F-9B2E-1A30D41FEF1C}"/>
    <dgm:cxn modelId="{0D604A34-6469-4F70-B879-D372E10251DA}" type="presOf" srcId="{AF8080DB-3619-4548-84F3-3F756A576D97}" destId="{156C7F0E-343A-4761-889C-EFCE2D723853}" srcOrd="0" destOrd="0" presId="urn:microsoft.com/office/officeart/2008/layout/HorizontalMultiLevelHierarchy"/>
    <dgm:cxn modelId="{A319DDE1-47C7-47D1-A656-9C6896CA85D2}" srcId="{DD7F62D8-FF8F-4887-B023-A508450BA290}" destId="{C6AB827F-9C06-44B4-9504-EE7A1EB2E47B}" srcOrd="1" destOrd="0" parTransId="{43DEFC96-041A-4617-B9EE-4C25E39B6677}" sibTransId="{0EDE52FA-E57D-43B6-9895-4819C523D5A0}"/>
    <dgm:cxn modelId="{9DA7428A-3A74-4ADE-ADAF-3599319192AB}" type="presOf" srcId="{1000DE83-4AD9-4F5B-A693-CF4C137AB510}" destId="{F78B1DAA-A0D7-419E-9326-425DD902A493}" srcOrd="1" destOrd="0" presId="urn:microsoft.com/office/officeart/2008/layout/HorizontalMultiLevelHierarchy"/>
    <dgm:cxn modelId="{828CF082-7FFC-4296-B996-0BD92B61A676}" type="presOf" srcId="{19D4D65E-D30B-4E5D-8E92-5B35A53E7AD1}" destId="{2F2824F7-1968-4086-8D61-43CC81404FC1}" srcOrd="0" destOrd="0" presId="urn:microsoft.com/office/officeart/2008/layout/HorizontalMultiLevelHierarchy"/>
    <dgm:cxn modelId="{241F979F-E771-420E-9A1F-DBBDC1BAC9A8}" type="presOf" srcId="{797588B5-5639-432A-92E4-CE3A9A995F07}" destId="{4E9A6810-FC45-42EE-8300-E536448EE93C}" srcOrd="1" destOrd="0" presId="urn:microsoft.com/office/officeart/2008/layout/HorizontalMultiLevelHierarchy"/>
    <dgm:cxn modelId="{FD33726D-F802-4AF5-92F8-3A6EFC1008C5}" type="presOf" srcId="{1000DE83-4AD9-4F5B-A693-CF4C137AB510}" destId="{A8918021-4B9A-4791-9257-A6B6BEA8E5C0}" srcOrd="0" destOrd="0" presId="urn:microsoft.com/office/officeart/2008/layout/HorizontalMultiLevelHierarchy"/>
    <dgm:cxn modelId="{0CA00B57-23BD-47C6-A060-B5F6BED5F57B}" type="presOf" srcId="{735B5A1C-EC86-44FC-84A1-990CFEC5892D}" destId="{4B6C976F-B22C-4DB5-843D-C1526FD0D8B1}" srcOrd="0" destOrd="0" presId="urn:microsoft.com/office/officeart/2008/layout/HorizontalMultiLevelHierarchy"/>
    <dgm:cxn modelId="{13121F1D-A3C6-4837-B493-4D1411A05A4A}" srcId="{DD7F62D8-FF8F-4887-B023-A508450BA290}" destId="{8BFB788C-4611-45A8-BA47-37FA7762652C}" srcOrd="4" destOrd="0" parTransId="{797588B5-5639-432A-92E4-CE3A9A995F07}" sibTransId="{0463BD46-1E1D-46ED-8BBB-7DCBA9C8E4E9}"/>
    <dgm:cxn modelId="{300851DF-FC9F-4725-8A23-DA7E193B2A60}" type="presOf" srcId="{8BFB788C-4611-45A8-BA47-37FA7762652C}" destId="{BF7118E7-82A5-4B7A-9C49-E01E38BECA23}" srcOrd="0" destOrd="0" presId="urn:microsoft.com/office/officeart/2008/layout/HorizontalMultiLevelHierarchy"/>
    <dgm:cxn modelId="{05931344-59A0-431E-A182-72B20ED26C7D}" type="presOf" srcId="{C6AB827F-9C06-44B4-9504-EE7A1EB2E47B}" destId="{AFA6AE3A-59E9-4DB3-8167-5E201C730919}" srcOrd="0" destOrd="0" presId="urn:microsoft.com/office/officeart/2008/layout/HorizontalMultiLevelHierarchy"/>
    <dgm:cxn modelId="{2E86901B-F7E9-4749-B725-2C2AF41BC24E}" type="presOf" srcId="{423C3AAA-DF23-47FC-ACC6-3380D9D5B957}" destId="{9621DC9F-315F-44E5-BCE3-B9A09A5B4362}" srcOrd="0" destOrd="0" presId="urn:microsoft.com/office/officeart/2008/layout/HorizontalMultiLevelHierarchy"/>
    <dgm:cxn modelId="{77FF5944-FF98-4730-861E-B3551A22F70E}" type="presOf" srcId="{43DEFC96-041A-4617-B9EE-4C25E39B6677}" destId="{CBC42D7F-C419-467F-9E4C-2B6E4801FCA0}" srcOrd="0" destOrd="0" presId="urn:microsoft.com/office/officeart/2008/layout/HorizontalMultiLevelHierarchy"/>
    <dgm:cxn modelId="{D62E7D1B-E7D2-440F-A183-4E8B80D4BB79}" srcId="{DD7F62D8-FF8F-4887-B023-A508450BA290}" destId="{AF8080DB-3619-4548-84F3-3F756A576D97}" srcOrd="2" destOrd="0" parTransId="{735B5A1C-EC86-44FC-84A1-990CFEC5892D}" sibTransId="{751E8ADA-5028-4FD9-9B94-723755814D24}"/>
    <dgm:cxn modelId="{D3347FA9-3600-4EE2-AF95-E0A384CBA66C}" type="presOf" srcId="{797588B5-5639-432A-92E4-CE3A9A995F07}" destId="{CD1A2122-CD81-4AF6-BC69-18373085F7B6}" srcOrd="0" destOrd="0" presId="urn:microsoft.com/office/officeart/2008/layout/HorizontalMultiLevelHierarchy"/>
    <dgm:cxn modelId="{1D8A265E-093D-4435-9B22-6DB3EFCF736F}" type="presOf" srcId="{735B5A1C-EC86-44FC-84A1-990CFEC5892D}" destId="{C95DC3F1-AB99-4278-90AE-731201B3725B}" srcOrd="1" destOrd="0" presId="urn:microsoft.com/office/officeart/2008/layout/HorizontalMultiLevelHierarchy"/>
    <dgm:cxn modelId="{ECE8D05F-2207-4F50-BB6E-EA5FE15AD1FE}" type="presOf" srcId="{43DEFC96-041A-4617-B9EE-4C25E39B6677}" destId="{00967EC0-737D-4B0D-BD7F-958A2FDBBA3B}" srcOrd="1" destOrd="0" presId="urn:microsoft.com/office/officeart/2008/layout/HorizontalMultiLevelHierarchy"/>
    <dgm:cxn modelId="{0A67EAC1-B591-4A03-88DE-D2D8DD0E6BE5}" type="presOf" srcId="{DD7F62D8-FF8F-4887-B023-A508450BA290}" destId="{63F88752-A029-45CC-B531-C0E80ECB8ACD}" srcOrd="0" destOrd="0" presId="urn:microsoft.com/office/officeart/2008/layout/HorizontalMultiLevelHierarchy"/>
    <dgm:cxn modelId="{95759A92-1097-4E72-A725-4305853CDC90}" type="presOf" srcId="{19D4D65E-D30B-4E5D-8E92-5B35A53E7AD1}" destId="{AD3E25BE-7968-4A16-8DC8-087AD68B8C20}" srcOrd="1" destOrd="0" presId="urn:microsoft.com/office/officeart/2008/layout/HorizontalMultiLevelHierarchy"/>
    <dgm:cxn modelId="{96877F5A-6021-4DCD-B423-E9ED2D333960}" type="presParOf" srcId="{FA1BF58E-4D96-4115-BC53-7DF16B3E271F}" destId="{FE11217D-7350-4E3C-BDC6-DCDBC3ABC387}" srcOrd="0" destOrd="0" presId="urn:microsoft.com/office/officeart/2008/layout/HorizontalMultiLevelHierarchy"/>
    <dgm:cxn modelId="{80FD6640-905C-494D-9902-2A4230171498}" type="presParOf" srcId="{FE11217D-7350-4E3C-BDC6-DCDBC3ABC387}" destId="{63F88752-A029-45CC-B531-C0E80ECB8ACD}" srcOrd="0" destOrd="0" presId="urn:microsoft.com/office/officeart/2008/layout/HorizontalMultiLevelHierarchy"/>
    <dgm:cxn modelId="{4F44069D-7419-4C2A-98FE-3172E76B3436}" type="presParOf" srcId="{FE11217D-7350-4E3C-BDC6-DCDBC3ABC387}" destId="{BEDEF57D-D1F8-447D-B29A-EEA6C555859D}" srcOrd="1" destOrd="0" presId="urn:microsoft.com/office/officeart/2008/layout/HorizontalMultiLevelHierarchy"/>
    <dgm:cxn modelId="{449D1E72-06B3-443F-A7E9-B1543CD76151}" type="presParOf" srcId="{BEDEF57D-D1F8-447D-B29A-EEA6C555859D}" destId="{2F2824F7-1968-4086-8D61-43CC81404FC1}" srcOrd="0" destOrd="0" presId="urn:microsoft.com/office/officeart/2008/layout/HorizontalMultiLevelHierarchy"/>
    <dgm:cxn modelId="{B4732D31-58C6-43DB-80B7-1885A6F0D05C}" type="presParOf" srcId="{2F2824F7-1968-4086-8D61-43CC81404FC1}" destId="{AD3E25BE-7968-4A16-8DC8-087AD68B8C20}" srcOrd="0" destOrd="0" presId="urn:microsoft.com/office/officeart/2008/layout/HorizontalMultiLevelHierarchy"/>
    <dgm:cxn modelId="{FBCEFBBF-2801-4743-9EFD-DBAA6DECD29F}" type="presParOf" srcId="{BEDEF57D-D1F8-447D-B29A-EEA6C555859D}" destId="{FABE8F23-102B-4164-876E-4069115EC859}" srcOrd="1" destOrd="0" presId="urn:microsoft.com/office/officeart/2008/layout/HorizontalMultiLevelHierarchy"/>
    <dgm:cxn modelId="{76021E71-62FB-47D5-8FA6-D92F691FC6A4}" type="presParOf" srcId="{FABE8F23-102B-4164-876E-4069115EC859}" destId="{657CF74B-FA81-42EF-A456-1183EB25E19E}" srcOrd="0" destOrd="0" presId="urn:microsoft.com/office/officeart/2008/layout/HorizontalMultiLevelHierarchy"/>
    <dgm:cxn modelId="{4A96DBE9-5036-40F1-91C8-A3BFA773B1C9}" type="presParOf" srcId="{FABE8F23-102B-4164-876E-4069115EC859}" destId="{FF365DBE-794A-4F0C-936E-86E047B0BA8E}" srcOrd="1" destOrd="0" presId="urn:microsoft.com/office/officeart/2008/layout/HorizontalMultiLevelHierarchy"/>
    <dgm:cxn modelId="{5073FC07-A553-4898-A9F6-CD5F7757B4B7}" type="presParOf" srcId="{BEDEF57D-D1F8-447D-B29A-EEA6C555859D}" destId="{CBC42D7F-C419-467F-9E4C-2B6E4801FCA0}" srcOrd="2" destOrd="0" presId="urn:microsoft.com/office/officeart/2008/layout/HorizontalMultiLevelHierarchy"/>
    <dgm:cxn modelId="{8FC384E6-BBEB-415A-8AE3-670A260E53BF}" type="presParOf" srcId="{CBC42D7F-C419-467F-9E4C-2B6E4801FCA0}" destId="{00967EC0-737D-4B0D-BD7F-958A2FDBBA3B}" srcOrd="0" destOrd="0" presId="urn:microsoft.com/office/officeart/2008/layout/HorizontalMultiLevelHierarchy"/>
    <dgm:cxn modelId="{E8B5E4D4-04CE-40A3-9813-1DF0B0CFD36D}" type="presParOf" srcId="{BEDEF57D-D1F8-447D-B29A-EEA6C555859D}" destId="{D08C0A8C-44C7-4306-A439-214A2E044523}" srcOrd="3" destOrd="0" presId="urn:microsoft.com/office/officeart/2008/layout/HorizontalMultiLevelHierarchy"/>
    <dgm:cxn modelId="{47B42F51-2070-4F9D-85FD-25EC1EC3BAAE}" type="presParOf" srcId="{D08C0A8C-44C7-4306-A439-214A2E044523}" destId="{AFA6AE3A-59E9-4DB3-8167-5E201C730919}" srcOrd="0" destOrd="0" presId="urn:microsoft.com/office/officeart/2008/layout/HorizontalMultiLevelHierarchy"/>
    <dgm:cxn modelId="{CD9697F9-DC07-4F25-AD35-7250768CA67C}" type="presParOf" srcId="{D08C0A8C-44C7-4306-A439-214A2E044523}" destId="{98D21888-F8FF-40C7-A3F4-C134BB176DE4}" srcOrd="1" destOrd="0" presId="urn:microsoft.com/office/officeart/2008/layout/HorizontalMultiLevelHierarchy"/>
    <dgm:cxn modelId="{04504967-CCBD-464B-83CB-74A7DF6D5500}" type="presParOf" srcId="{BEDEF57D-D1F8-447D-B29A-EEA6C555859D}" destId="{4B6C976F-B22C-4DB5-843D-C1526FD0D8B1}" srcOrd="4" destOrd="0" presId="urn:microsoft.com/office/officeart/2008/layout/HorizontalMultiLevelHierarchy"/>
    <dgm:cxn modelId="{C2534CC7-6D20-401B-AD5A-EB14031C71FA}" type="presParOf" srcId="{4B6C976F-B22C-4DB5-843D-C1526FD0D8B1}" destId="{C95DC3F1-AB99-4278-90AE-731201B3725B}" srcOrd="0" destOrd="0" presId="urn:microsoft.com/office/officeart/2008/layout/HorizontalMultiLevelHierarchy"/>
    <dgm:cxn modelId="{C351D3FF-A1F3-4B39-930E-6BF2181A37EB}" type="presParOf" srcId="{BEDEF57D-D1F8-447D-B29A-EEA6C555859D}" destId="{E1C96F2B-7B6F-4CEF-B1EE-ABBA9731A41B}" srcOrd="5" destOrd="0" presId="urn:microsoft.com/office/officeart/2008/layout/HorizontalMultiLevelHierarchy"/>
    <dgm:cxn modelId="{77CA9E0E-E5C8-42F4-B7CE-53403314E99E}" type="presParOf" srcId="{E1C96F2B-7B6F-4CEF-B1EE-ABBA9731A41B}" destId="{156C7F0E-343A-4761-889C-EFCE2D723853}" srcOrd="0" destOrd="0" presId="urn:microsoft.com/office/officeart/2008/layout/HorizontalMultiLevelHierarchy"/>
    <dgm:cxn modelId="{652EDA85-3FDB-4501-8065-1CFE276D4A7D}" type="presParOf" srcId="{E1C96F2B-7B6F-4CEF-B1EE-ABBA9731A41B}" destId="{9A433373-006A-4A3C-8226-8909C0C8867D}" srcOrd="1" destOrd="0" presId="urn:microsoft.com/office/officeart/2008/layout/HorizontalMultiLevelHierarchy"/>
    <dgm:cxn modelId="{9F07BF1C-577D-4A30-BC8D-D525E63CDBCA}" type="presParOf" srcId="{BEDEF57D-D1F8-447D-B29A-EEA6C555859D}" destId="{A8918021-4B9A-4791-9257-A6B6BEA8E5C0}" srcOrd="6" destOrd="0" presId="urn:microsoft.com/office/officeart/2008/layout/HorizontalMultiLevelHierarchy"/>
    <dgm:cxn modelId="{5DA0BF3D-8E4A-4DFC-9B40-2338331EC80C}" type="presParOf" srcId="{A8918021-4B9A-4791-9257-A6B6BEA8E5C0}" destId="{F78B1DAA-A0D7-419E-9326-425DD902A493}" srcOrd="0" destOrd="0" presId="urn:microsoft.com/office/officeart/2008/layout/HorizontalMultiLevelHierarchy"/>
    <dgm:cxn modelId="{E12E9EE9-DE89-425C-9C03-022B19C0F504}" type="presParOf" srcId="{BEDEF57D-D1F8-447D-B29A-EEA6C555859D}" destId="{06FE2A86-FD9B-4D56-A476-0F8AE2E2F9EB}" srcOrd="7" destOrd="0" presId="urn:microsoft.com/office/officeart/2008/layout/HorizontalMultiLevelHierarchy"/>
    <dgm:cxn modelId="{15D18F99-8659-424E-AFCC-AE7838E534C1}" type="presParOf" srcId="{06FE2A86-FD9B-4D56-A476-0F8AE2E2F9EB}" destId="{9621DC9F-315F-44E5-BCE3-B9A09A5B4362}" srcOrd="0" destOrd="0" presId="urn:microsoft.com/office/officeart/2008/layout/HorizontalMultiLevelHierarchy"/>
    <dgm:cxn modelId="{AB39E222-B57C-4E6B-AD6D-9797B8F45FCF}" type="presParOf" srcId="{06FE2A86-FD9B-4D56-A476-0F8AE2E2F9EB}" destId="{67C5E82D-C1B7-4F4A-8FC3-F4A93E580775}" srcOrd="1" destOrd="0" presId="urn:microsoft.com/office/officeart/2008/layout/HorizontalMultiLevelHierarchy"/>
    <dgm:cxn modelId="{3854E4B5-FEC6-41FB-878E-0E0CAAF006C4}" type="presParOf" srcId="{BEDEF57D-D1F8-447D-B29A-EEA6C555859D}" destId="{CD1A2122-CD81-4AF6-BC69-18373085F7B6}" srcOrd="8" destOrd="0" presId="urn:microsoft.com/office/officeart/2008/layout/HorizontalMultiLevelHierarchy"/>
    <dgm:cxn modelId="{210F0F71-DF59-4510-9552-B6536C7CC3F7}" type="presParOf" srcId="{CD1A2122-CD81-4AF6-BC69-18373085F7B6}" destId="{4E9A6810-FC45-42EE-8300-E536448EE93C}" srcOrd="0" destOrd="0" presId="urn:microsoft.com/office/officeart/2008/layout/HorizontalMultiLevelHierarchy"/>
    <dgm:cxn modelId="{B177C560-C3F0-4BD5-9976-AC373171B596}" type="presParOf" srcId="{BEDEF57D-D1F8-447D-B29A-EEA6C555859D}" destId="{AA05B899-C4DB-4B75-94F2-B5A8B417ED49}" srcOrd="9" destOrd="0" presId="urn:microsoft.com/office/officeart/2008/layout/HorizontalMultiLevelHierarchy"/>
    <dgm:cxn modelId="{FF1C1310-76E2-4614-A165-73C816402784}" type="presParOf" srcId="{AA05B899-C4DB-4B75-94F2-B5A8B417ED49}" destId="{BF7118E7-82A5-4B7A-9C49-E01E38BECA23}" srcOrd="0" destOrd="0" presId="urn:microsoft.com/office/officeart/2008/layout/HorizontalMultiLevelHierarchy"/>
    <dgm:cxn modelId="{5A6FD73A-A049-446E-8E2C-A5FB201D3294}" type="presParOf" srcId="{AA05B899-C4DB-4B75-94F2-B5A8B417ED49}" destId="{A4CE18D3-8992-4CC0-8A93-8AB4F292CE0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630F2E-BA18-4C80-8FF2-F864F861BD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4B17FA8-677E-4835-AFD0-12AE9954BAD7}">
      <dgm:prSet phldrT="[Szöveg]" custT="1"/>
      <dgm:spPr>
        <a:solidFill>
          <a:srgbClr val="92D050"/>
        </a:solidFill>
      </dgm:spPr>
      <dgm:t>
        <a:bodyPr/>
        <a:lstStyle/>
        <a:p>
          <a:endParaRPr lang="hu-HU" sz="2000" b="1" dirty="0" smtClean="0"/>
        </a:p>
        <a:p>
          <a:r>
            <a:rPr lang="hu-HU" sz="2000" b="1" dirty="0" smtClean="0"/>
            <a:t>tartalmát megismerheti, hozzáférhetővé válik</a:t>
          </a:r>
        </a:p>
        <a:p>
          <a:r>
            <a:rPr lang="hu-HU" sz="2000" b="1" dirty="0" smtClean="0"/>
            <a:t>1. ügyfélkapu</a:t>
          </a:r>
        </a:p>
        <a:p>
          <a:r>
            <a:rPr lang="hu-HU" sz="2000" b="1" dirty="0" smtClean="0"/>
            <a:t>2. személyes átvétel – utána elektronikus példány biztosítása</a:t>
          </a:r>
        </a:p>
        <a:p>
          <a:endParaRPr lang="hu-HU" sz="2000" b="1" dirty="0"/>
        </a:p>
      </dgm:t>
    </dgm:pt>
    <dgm:pt modelId="{E48D57D0-EDF3-4C3C-9573-E71F64C9A877}" type="parTrans" cxnId="{4DD88A5C-D8C0-4148-A6D4-B8101BF010F4}">
      <dgm:prSet/>
      <dgm:spPr/>
      <dgm:t>
        <a:bodyPr/>
        <a:lstStyle/>
        <a:p>
          <a:endParaRPr lang="hu-HU"/>
        </a:p>
      </dgm:t>
    </dgm:pt>
    <dgm:pt modelId="{EBA84286-555D-4012-B27C-A9A4BEF0FB5D}" type="sibTrans" cxnId="{4DD88A5C-D8C0-4148-A6D4-B8101BF010F4}">
      <dgm:prSet/>
      <dgm:spPr/>
      <dgm:t>
        <a:bodyPr/>
        <a:lstStyle/>
        <a:p>
          <a:endParaRPr lang="hu-HU"/>
        </a:p>
      </dgm:t>
    </dgm:pt>
    <dgm:pt modelId="{9978D6AE-B25C-4001-AF28-2CE24BBC4ED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bg1"/>
              </a:solidFill>
            </a:rPr>
            <a:t>jognyilatkozat közlése</a:t>
          </a:r>
          <a:endParaRPr lang="hu-HU" sz="2000" dirty="0"/>
        </a:p>
      </dgm:t>
    </dgm:pt>
    <dgm:pt modelId="{CC348AFE-C1E4-474C-830C-DAEE3E6297AF}" type="parTrans" cxnId="{502C1D67-6FD4-4CFB-BC79-F724EE11D6CB}">
      <dgm:prSet/>
      <dgm:spPr/>
      <dgm:t>
        <a:bodyPr/>
        <a:lstStyle/>
        <a:p>
          <a:endParaRPr lang="hu-HU"/>
        </a:p>
      </dgm:t>
    </dgm:pt>
    <dgm:pt modelId="{C063D77F-026B-4FC7-8463-EBE9694FE591}" type="sibTrans" cxnId="{502C1D67-6FD4-4CFB-BC79-F724EE11D6CB}">
      <dgm:prSet/>
      <dgm:spPr/>
      <dgm:t>
        <a:bodyPr/>
        <a:lstStyle/>
        <a:p>
          <a:endParaRPr lang="hu-HU"/>
        </a:p>
      </dgm:t>
    </dgm:pt>
    <dgm:pt modelId="{41139D8A-B4C3-43CB-99AB-1F424B18A4C0}">
      <dgm:prSet phldrT="[Szöveg]" custT="1"/>
      <dgm:spPr>
        <a:solidFill>
          <a:srgbClr val="FF0000"/>
        </a:solidFill>
      </dgm:spPr>
      <dgm:t>
        <a:bodyPr/>
        <a:lstStyle/>
        <a:p>
          <a:r>
            <a:rPr lang="hu-HU" sz="2000" b="1" dirty="0" smtClean="0">
              <a:latin typeface="+mn-lt"/>
            </a:rPr>
            <a:t>vis maior</a:t>
          </a:r>
          <a:endParaRPr lang="hu-HU" sz="2000" b="1" dirty="0"/>
        </a:p>
      </dgm:t>
    </dgm:pt>
    <dgm:pt modelId="{2E80B113-25F2-4C0F-8269-245FB2827C33}" type="parTrans" cxnId="{4BEEFE27-5CBF-4EE8-8596-D27F169FC290}">
      <dgm:prSet/>
      <dgm:spPr/>
      <dgm:t>
        <a:bodyPr/>
        <a:lstStyle/>
        <a:p>
          <a:endParaRPr lang="hu-HU"/>
        </a:p>
      </dgm:t>
    </dgm:pt>
    <dgm:pt modelId="{279982F3-C129-4F4F-A29B-79FC62FC86D8}" type="sibTrans" cxnId="{4BEEFE27-5CBF-4EE8-8596-D27F169FC290}">
      <dgm:prSet/>
      <dgm:spPr/>
      <dgm:t>
        <a:bodyPr/>
        <a:lstStyle/>
        <a:p>
          <a:endParaRPr lang="hu-HU"/>
        </a:p>
      </dgm:t>
    </dgm:pt>
    <dgm:pt modelId="{DCEF1611-B37D-488D-9E43-CF845980404A}">
      <dgm:prSet custT="1"/>
      <dgm:spPr>
        <a:solidFill>
          <a:srgbClr val="FF0000"/>
        </a:solidFill>
      </dgm:spPr>
      <dgm:t>
        <a:bodyPr/>
        <a:lstStyle/>
        <a:p>
          <a:pPr>
            <a:spcAft>
              <a:spcPct val="35000"/>
            </a:spcAft>
          </a:pPr>
          <a:endParaRPr lang="hu-HU" sz="2000" b="1" dirty="0" smtClean="0">
            <a:latin typeface="+mn-lt"/>
          </a:endParaRP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kézbesítési vélelem</a:t>
          </a:r>
        </a:p>
        <a:p>
          <a:pPr>
            <a:spcAft>
              <a:spcPct val="35000"/>
            </a:spcAft>
          </a:pPr>
          <a:r>
            <a:rPr lang="hu-HU" sz="2000" b="1" dirty="0" smtClean="0">
              <a:latin typeface="+mn-lt"/>
            </a:rPr>
            <a:t> </a:t>
          </a:r>
          <a:r>
            <a:rPr lang="hu-HU" sz="1100" b="1" dirty="0" smtClean="0">
              <a:latin typeface="+mn-lt"/>
            </a:rPr>
            <a:t> </a:t>
          </a:r>
        </a:p>
      </dgm:t>
    </dgm:pt>
    <dgm:pt modelId="{09866777-3C54-4856-99C0-CB2F940DC75C}" type="parTrans" cxnId="{528E95FA-9D5B-43F8-AA5A-58C10DDB2A00}">
      <dgm:prSet/>
      <dgm:spPr/>
      <dgm:t>
        <a:bodyPr/>
        <a:lstStyle/>
        <a:p>
          <a:endParaRPr lang="hu-HU"/>
        </a:p>
      </dgm:t>
    </dgm:pt>
    <dgm:pt modelId="{C44DC07A-34D9-40E6-B2E1-E8F5DCEE1C13}" type="sibTrans" cxnId="{528E95FA-9D5B-43F8-AA5A-58C10DDB2A00}">
      <dgm:prSet/>
      <dgm:spPr/>
      <dgm:t>
        <a:bodyPr/>
        <a:lstStyle/>
        <a:p>
          <a:endParaRPr lang="hu-HU"/>
        </a:p>
      </dgm:t>
    </dgm:pt>
    <dgm:pt modelId="{7E28FE6D-7027-41FF-8E06-2E1D322F2E0F}">
      <dgm:prSet custScaleX="213337" custRadScaleRad="180354" custRadScaleInc="-45954"/>
      <dgm:spPr/>
      <dgm:t>
        <a:bodyPr/>
        <a:lstStyle/>
        <a:p>
          <a:endParaRPr lang="hu-HU" dirty="0"/>
        </a:p>
      </dgm:t>
    </dgm:pt>
    <dgm:pt modelId="{0BFBCF05-6782-4B73-AA4C-988B9FEE28DF}" type="parTrans" cxnId="{C577E5B0-7D29-42BC-9F52-5BFFEB65CC38}">
      <dgm:prSet/>
      <dgm:spPr/>
      <dgm:t>
        <a:bodyPr/>
        <a:lstStyle/>
        <a:p>
          <a:endParaRPr lang="hu-HU"/>
        </a:p>
      </dgm:t>
    </dgm:pt>
    <dgm:pt modelId="{AA88EDFE-718D-424F-B013-570ABFBFDAFC}" type="sibTrans" cxnId="{C577E5B0-7D29-42BC-9F52-5BFFEB65CC38}">
      <dgm:prSet/>
      <dgm:spPr/>
      <dgm:t>
        <a:bodyPr/>
        <a:lstStyle/>
        <a:p>
          <a:endParaRPr lang="hu-HU"/>
        </a:p>
      </dgm:t>
    </dgm:pt>
    <dgm:pt modelId="{487C8733-C40C-42A7-86F3-A6A73820EAB3}">
      <dgm:prSet phldrT="[Szöveg]" custT="1"/>
      <dgm:spPr>
        <a:solidFill>
          <a:srgbClr val="FF0000"/>
        </a:solidFill>
      </dgm:spPr>
      <dgm:t>
        <a:bodyPr/>
        <a:lstStyle/>
        <a:p>
          <a:r>
            <a:rPr lang="hu-HU" sz="2000" b="1" dirty="0" smtClean="0"/>
            <a:t>jogviszony létesítése</a:t>
          </a:r>
          <a:endParaRPr lang="hu-HU" sz="2000" b="1" dirty="0"/>
        </a:p>
      </dgm:t>
    </dgm:pt>
    <dgm:pt modelId="{1D343A02-6015-4A70-AAD7-DA5827518FC6}" type="parTrans" cxnId="{565F9774-9F76-449C-84BA-618AFD82DCA2}">
      <dgm:prSet/>
      <dgm:spPr/>
      <dgm:t>
        <a:bodyPr/>
        <a:lstStyle/>
        <a:p>
          <a:endParaRPr lang="hu-HU"/>
        </a:p>
      </dgm:t>
    </dgm:pt>
    <dgm:pt modelId="{D10944E8-9184-4627-8274-E3A10412DF88}" type="sibTrans" cxnId="{565F9774-9F76-449C-84BA-618AFD82DCA2}">
      <dgm:prSet/>
      <dgm:spPr/>
      <dgm:t>
        <a:bodyPr/>
        <a:lstStyle/>
        <a:p>
          <a:endParaRPr lang="hu-HU"/>
        </a:p>
      </dgm:t>
    </dgm:pt>
    <dgm:pt modelId="{5EA6DDCD-B834-40E1-83CF-E92F430F2724}" type="pres">
      <dgm:prSet presAssocID="{F6630F2E-BA18-4C80-8FF2-F864F861BD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8EA49CD-F856-4258-B887-2682389689DC}" type="pres">
      <dgm:prSet presAssocID="{94B17FA8-677E-4835-AFD0-12AE9954BAD7}" presName="singleCycle" presStyleCnt="0"/>
      <dgm:spPr/>
    </dgm:pt>
    <dgm:pt modelId="{B63791D0-9207-4BF6-8D02-DA54C70DF7AA}" type="pres">
      <dgm:prSet presAssocID="{94B17FA8-677E-4835-AFD0-12AE9954BAD7}" presName="singleCenter" presStyleLbl="node1" presStyleIdx="0" presStyleCnt="5" custScaleX="408347" custScaleY="79310" custLinFactNeighborX="-3279" custLinFactNeighborY="-11202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83E6D22B-97F1-4282-8E5E-8FAD1BECA8F0}" type="pres">
      <dgm:prSet presAssocID="{CC348AFE-C1E4-474C-830C-DAEE3E6297AF}" presName="Name56" presStyleLbl="parChTrans1D2" presStyleIdx="0" presStyleCnt="4"/>
      <dgm:spPr/>
      <dgm:t>
        <a:bodyPr/>
        <a:lstStyle/>
        <a:p>
          <a:endParaRPr lang="hu-HU"/>
        </a:p>
      </dgm:t>
    </dgm:pt>
    <dgm:pt modelId="{FEBC3DE8-BFE8-4F05-8964-4F178EDDC699}" type="pres">
      <dgm:prSet presAssocID="{9978D6AE-B25C-4001-AF28-2CE24BBC4EDD}" presName="text0" presStyleLbl="node1" presStyleIdx="1" presStyleCnt="5" custScaleX="346435" custScaleY="100229" custRadScaleRad="90038" custRadScaleInc="-92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942FCB-1607-41E4-8F8C-96769B70D5B5}" type="pres">
      <dgm:prSet presAssocID="{09866777-3C54-4856-99C0-CB2F940DC75C}" presName="Name56" presStyleLbl="parChTrans1D2" presStyleIdx="1" presStyleCnt="4"/>
      <dgm:spPr/>
      <dgm:t>
        <a:bodyPr/>
        <a:lstStyle/>
        <a:p>
          <a:endParaRPr lang="hu-HU"/>
        </a:p>
      </dgm:t>
    </dgm:pt>
    <dgm:pt modelId="{21AC8E72-E568-4284-BB85-645D8B7C44E6}" type="pres">
      <dgm:prSet presAssocID="{DCEF1611-B37D-488D-9E43-CF845980404A}" presName="text0" presStyleLbl="node1" presStyleIdx="2" presStyleCnt="5" custScaleX="278749" custScaleY="84875" custRadScaleRad="158602" custRadScaleInc="4760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857648-DF81-434A-B833-F851F8CF2A5C}" type="pres">
      <dgm:prSet presAssocID="{2E80B113-25F2-4C0F-8269-245FB2827C33}" presName="Name56" presStyleLbl="parChTrans1D2" presStyleIdx="2" presStyleCnt="4"/>
      <dgm:spPr/>
      <dgm:t>
        <a:bodyPr/>
        <a:lstStyle/>
        <a:p>
          <a:endParaRPr lang="hu-HU"/>
        </a:p>
      </dgm:t>
    </dgm:pt>
    <dgm:pt modelId="{6A22475E-031B-4EF6-A295-1DFC042C0CD8}" type="pres">
      <dgm:prSet presAssocID="{41139D8A-B4C3-43CB-99AB-1F424B18A4C0}" presName="text0" presStyleLbl="node1" presStyleIdx="3" presStyleCnt="5" custScaleX="295282" custRadScaleRad="76824" custRadScaleInc="81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2E26DC-D802-4C53-A1E4-FD9CA2533E09}" type="pres">
      <dgm:prSet presAssocID="{1D343A02-6015-4A70-AAD7-DA5827518FC6}" presName="Name56" presStyleLbl="parChTrans1D2" presStyleIdx="3" presStyleCnt="4"/>
      <dgm:spPr/>
      <dgm:t>
        <a:bodyPr/>
        <a:lstStyle/>
        <a:p>
          <a:endParaRPr lang="hu-HU"/>
        </a:p>
      </dgm:t>
    </dgm:pt>
    <dgm:pt modelId="{96EEF12E-F423-4859-B2A5-1A101DA6F5CF}" type="pres">
      <dgm:prSet presAssocID="{487C8733-C40C-42A7-86F3-A6A73820EAB3}" presName="text0" presStyleLbl="node1" presStyleIdx="4" presStyleCnt="5" custScaleX="223709" custRadScaleRad="180817" custRadScaleInc="-401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7616E6E-332A-4A96-8078-507EC526D5AA}" type="presOf" srcId="{1D343A02-6015-4A70-AAD7-DA5827518FC6}" destId="{142E26DC-D802-4C53-A1E4-FD9CA2533E09}" srcOrd="0" destOrd="0" presId="urn:microsoft.com/office/officeart/2008/layout/RadialCluster"/>
    <dgm:cxn modelId="{58B52FAA-EF88-4B22-BAB0-E535E134BA40}" type="presOf" srcId="{9978D6AE-B25C-4001-AF28-2CE24BBC4EDD}" destId="{FEBC3DE8-BFE8-4F05-8964-4F178EDDC699}" srcOrd="0" destOrd="0" presId="urn:microsoft.com/office/officeart/2008/layout/RadialCluster"/>
    <dgm:cxn modelId="{502C1D67-6FD4-4CFB-BC79-F724EE11D6CB}" srcId="{94B17FA8-677E-4835-AFD0-12AE9954BAD7}" destId="{9978D6AE-B25C-4001-AF28-2CE24BBC4EDD}" srcOrd="0" destOrd="0" parTransId="{CC348AFE-C1E4-474C-830C-DAEE3E6297AF}" sibTransId="{C063D77F-026B-4FC7-8463-EBE9694FE591}"/>
    <dgm:cxn modelId="{813B81F9-1717-4773-8961-FED254BFFACB}" type="presOf" srcId="{CC348AFE-C1E4-474C-830C-DAEE3E6297AF}" destId="{83E6D22B-97F1-4282-8E5E-8FAD1BECA8F0}" srcOrd="0" destOrd="0" presId="urn:microsoft.com/office/officeart/2008/layout/RadialCluster"/>
    <dgm:cxn modelId="{4BEEFE27-5CBF-4EE8-8596-D27F169FC290}" srcId="{94B17FA8-677E-4835-AFD0-12AE9954BAD7}" destId="{41139D8A-B4C3-43CB-99AB-1F424B18A4C0}" srcOrd="2" destOrd="0" parTransId="{2E80B113-25F2-4C0F-8269-245FB2827C33}" sibTransId="{279982F3-C129-4F4F-A29B-79FC62FC86D8}"/>
    <dgm:cxn modelId="{F5A4B455-2022-43A6-B953-12E363DCF286}" type="presOf" srcId="{487C8733-C40C-42A7-86F3-A6A73820EAB3}" destId="{96EEF12E-F423-4859-B2A5-1A101DA6F5CF}" srcOrd="0" destOrd="0" presId="urn:microsoft.com/office/officeart/2008/layout/RadialCluster"/>
    <dgm:cxn modelId="{40B77E04-BE32-4702-A98D-B42649245822}" type="presOf" srcId="{09866777-3C54-4856-99C0-CB2F940DC75C}" destId="{67942FCB-1607-41E4-8F8C-96769B70D5B5}" srcOrd="0" destOrd="0" presId="urn:microsoft.com/office/officeart/2008/layout/RadialCluster"/>
    <dgm:cxn modelId="{241AE5E3-85FA-4FAF-AF4C-86EF5F0CD389}" type="presOf" srcId="{41139D8A-B4C3-43CB-99AB-1F424B18A4C0}" destId="{6A22475E-031B-4EF6-A295-1DFC042C0CD8}" srcOrd="0" destOrd="0" presId="urn:microsoft.com/office/officeart/2008/layout/RadialCluster"/>
    <dgm:cxn modelId="{4DD88A5C-D8C0-4148-A6D4-B8101BF010F4}" srcId="{F6630F2E-BA18-4C80-8FF2-F864F861BD17}" destId="{94B17FA8-677E-4835-AFD0-12AE9954BAD7}" srcOrd="0" destOrd="0" parTransId="{E48D57D0-EDF3-4C3C-9573-E71F64C9A877}" sibTransId="{EBA84286-555D-4012-B27C-A9A4BEF0FB5D}"/>
    <dgm:cxn modelId="{565F9774-9F76-449C-84BA-618AFD82DCA2}" srcId="{94B17FA8-677E-4835-AFD0-12AE9954BAD7}" destId="{487C8733-C40C-42A7-86F3-A6A73820EAB3}" srcOrd="3" destOrd="0" parTransId="{1D343A02-6015-4A70-AAD7-DA5827518FC6}" sibTransId="{D10944E8-9184-4627-8274-E3A10412DF88}"/>
    <dgm:cxn modelId="{3556AC66-4D0B-47C0-873F-F26C27FE5523}" type="presOf" srcId="{2E80B113-25F2-4C0F-8269-245FB2827C33}" destId="{13857648-DF81-434A-B833-F851F8CF2A5C}" srcOrd="0" destOrd="0" presId="urn:microsoft.com/office/officeart/2008/layout/RadialCluster"/>
    <dgm:cxn modelId="{2BE61B67-9FCD-4116-8825-8C00FA61454C}" type="presOf" srcId="{94B17FA8-677E-4835-AFD0-12AE9954BAD7}" destId="{B63791D0-9207-4BF6-8D02-DA54C70DF7AA}" srcOrd="0" destOrd="0" presId="urn:microsoft.com/office/officeart/2008/layout/RadialCluster"/>
    <dgm:cxn modelId="{96499B05-43FA-4C79-88F3-462922098F62}" type="presOf" srcId="{DCEF1611-B37D-488D-9E43-CF845980404A}" destId="{21AC8E72-E568-4284-BB85-645D8B7C44E6}" srcOrd="0" destOrd="0" presId="urn:microsoft.com/office/officeart/2008/layout/RadialCluster"/>
    <dgm:cxn modelId="{528E95FA-9D5B-43F8-AA5A-58C10DDB2A00}" srcId="{94B17FA8-677E-4835-AFD0-12AE9954BAD7}" destId="{DCEF1611-B37D-488D-9E43-CF845980404A}" srcOrd="1" destOrd="0" parTransId="{09866777-3C54-4856-99C0-CB2F940DC75C}" sibTransId="{C44DC07A-34D9-40E6-B2E1-E8F5DCEE1C13}"/>
    <dgm:cxn modelId="{EFB6084B-7922-4811-87E6-9D2C9CB10818}" type="presOf" srcId="{F6630F2E-BA18-4C80-8FF2-F864F861BD17}" destId="{5EA6DDCD-B834-40E1-83CF-E92F430F2724}" srcOrd="0" destOrd="0" presId="urn:microsoft.com/office/officeart/2008/layout/RadialCluster"/>
    <dgm:cxn modelId="{C577E5B0-7D29-42BC-9F52-5BFFEB65CC38}" srcId="{F6630F2E-BA18-4C80-8FF2-F864F861BD17}" destId="{7E28FE6D-7027-41FF-8E06-2E1D322F2E0F}" srcOrd="1" destOrd="0" parTransId="{0BFBCF05-6782-4B73-AA4C-988B9FEE28DF}" sibTransId="{AA88EDFE-718D-424F-B013-570ABFBFDAFC}"/>
    <dgm:cxn modelId="{63CBF14D-8E77-4DBE-AEDD-7828561E020B}" type="presParOf" srcId="{5EA6DDCD-B834-40E1-83CF-E92F430F2724}" destId="{C8EA49CD-F856-4258-B887-2682389689DC}" srcOrd="0" destOrd="0" presId="urn:microsoft.com/office/officeart/2008/layout/RadialCluster"/>
    <dgm:cxn modelId="{92216FC9-D0C5-4524-B7BD-3F23391B5DF6}" type="presParOf" srcId="{C8EA49CD-F856-4258-B887-2682389689DC}" destId="{B63791D0-9207-4BF6-8D02-DA54C70DF7AA}" srcOrd="0" destOrd="0" presId="urn:microsoft.com/office/officeart/2008/layout/RadialCluster"/>
    <dgm:cxn modelId="{FBB3AA32-0C41-49A0-8D2B-F7F25B90B1B5}" type="presParOf" srcId="{C8EA49CD-F856-4258-B887-2682389689DC}" destId="{83E6D22B-97F1-4282-8E5E-8FAD1BECA8F0}" srcOrd="1" destOrd="0" presId="urn:microsoft.com/office/officeart/2008/layout/RadialCluster"/>
    <dgm:cxn modelId="{143D4CFA-ED16-4649-AF10-8FD8D274BCB9}" type="presParOf" srcId="{C8EA49CD-F856-4258-B887-2682389689DC}" destId="{FEBC3DE8-BFE8-4F05-8964-4F178EDDC699}" srcOrd="2" destOrd="0" presId="urn:microsoft.com/office/officeart/2008/layout/RadialCluster"/>
    <dgm:cxn modelId="{DE19D434-80F9-44A1-BE9B-370FA9770160}" type="presParOf" srcId="{C8EA49CD-F856-4258-B887-2682389689DC}" destId="{67942FCB-1607-41E4-8F8C-96769B70D5B5}" srcOrd="3" destOrd="0" presId="urn:microsoft.com/office/officeart/2008/layout/RadialCluster"/>
    <dgm:cxn modelId="{668F9BD8-825E-43A8-9ADE-EEE2647C7026}" type="presParOf" srcId="{C8EA49CD-F856-4258-B887-2682389689DC}" destId="{21AC8E72-E568-4284-BB85-645D8B7C44E6}" srcOrd="4" destOrd="0" presId="urn:microsoft.com/office/officeart/2008/layout/RadialCluster"/>
    <dgm:cxn modelId="{5FB657BF-05A4-4A85-BD72-713C144B6670}" type="presParOf" srcId="{C8EA49CD-F856-4258-B887-2682389689DC}" destId="{13857648-DF81-434A-B833-F851F8CF2A5C}" srcOrd="5" destOrd="0" presId="urn:microsoft.com/office/officeart/2008/layout/RadialCluster"/>
    <dgm:cxn modelId="{E5147525-15BD-498A-9AFC-9C3C51117FB0}" type="presParOf" srcId="{C8EA49CD-F856-4258-B887-2682389689DC}" destId="{6A22475E-031B-4EF6-A295-1DFC042C0CD8}" srcOrd="6" destOrd="0" presId="urn:microsoft.com/office/officeart/2008/layout/RadialCluster"/>
    <dgm:cxn modelId="{4B7ED254-CB81-482A-893D-3B2E8E11AAD9}" type="presParOf" srcId="{C8EA49CD-F856-4258-B887-2682389689DC}" destId="{142E26DC-D802-4C53-A1E4-FD9CA2533E09}" srcOrd="7" destOrd="0" presId="urn:microsoft.com/office/officeart/2008/layout/RadialCluster"/>
    <dgm:cxn modelId="{1ACA4FA4-3B4C-4FB2-8388-4837ECDC3831}" type="presParOf" srcId="{C8EA49CD-F856-4258-B887-2682389689DC}" destId="{96EEF12E-F423-4859-B2A5-1A101DA6F5CF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630F2E-BA18-4C80-8FF2-F864F861BD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4B17FA8-677E-4835-AFD0-12AE9954BAD7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000" b="1" dirty="0" smtClean="0"/>
            <a:t>elektronikus azonosítási szolgáltatás </a:t>
          </a:r>
        </a:p>
        <a:p>
          <a:r>
            <a:rPr lang="hu-HU" sz="2000" b="1" dirty="0" smtClean="0"/>
            <a:t>+ biztonságos kézbesítési szolgáltatásra alkalmas tárhely   </a:t>
          </a:r>
          <a:endParaRPr lang="hu-HU" sz="2000" b="1" dirty="0"/>
        </a:p>
      </dgm:t>
    </dgm:pt>
    <dgm:pt modelId="{E48D57D0-EDF3-4C3C-9573-E71F64C9A877}" type="parTrans" cxnId="{4DD88A5C-D8C0-4148-A6D4-B8101BF010F4}">
      <dgm:prSet/>
      <dgm:spPr/>
      <dgm:t>
        <a:bodyPr/>
        <a:lstStyle/>
        <a:p>
          <a:endParaRPr lang="hu-HU"/>
        </a:p>
      </dgm:t>
    </dgm:pt>
    <dgm:pt modelId="{EBA84286-555D-4012-B27C-A9A4BEF0FB5D}" type="sibTrans" cxnId="{4DD88A5C-D8C0-4148-A6D4-B8101BF010F4}">
      <dgm:prSet/>
      <dgm:spPr/>
      <dgm:t>
        <a:bodyPr/>
        <a:lstStyle/>
        <a:p>
          <a:endParaRPr lang="hu-HU"/>
        </a:p>
      </dgm:t>
    </dgm:pt>
    <dgm:pt modelId="{9978D6AE-B25C-4001-AF28-2CE24BBC4ED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bg1"/>
              </a:solidFill>
            </a:rPr>
            <a:t>foglalkoztatott május 1-jéig létesíteni és bejelenteni a munkáltatónak</a:t>
          </a:r>
          <a:endParaRPr lang="hu-HU" sz="2000" dirty="0"/>
        </a:p>
      </dgm:t>
    </dgm:pt>
    <dgm:pt modelId="{CC348AFE-C1E4-474C-830C-DAEE3E6297AF}" type="parTrans" cxnId="{502C1D67-6FD4-4CFB-BC79-F724EE11D6CB}">
      <dgm:prSet/>
      <dgm:spPr/>
      <dgm:t>
        <a:bodyPr/>
        <a:lstStyle/>
        <a:p>
          <a:endParaRPr lang="hu-HU"/>
        </a:p>
      </dgm:t>
    </dgm:pt>
    <dgm:pt modelId="{C063D77F-026B-4FC7-8463-EBE9694FE591}" type="sibTrans" cxnId="{502C1D67-6FD4-4CFB-BC79-F724EE11D6CB}">
      <dgm:prSet/>
      <dgm:spPr/>
      <dgm:t>
        <a:bodyPr/>
        <a:lstStyle/>
        <a:p>
          <a:endParaRPr lang="hu-HU"/>
        </a:p>
      </dgm:t>
    </dgm:pt>
    <dgm:pt modelId="{41139D8A-B4C3-43CB-99AB-1F424B18A4C0}">
      <dgm:prSet phldrT="[Szöveg]" custT="1"/>
      <dgm:spPr>
        <a:solidFill>
          <a:srgbClr val="FF0000"/>
        </a:solidFill>
      </dgm:spPr>
      <dgm:t>
        <a:bodyPr/>
        <a:lstStyle/>
        <a:p>
          <a:r>
            <a:rPr lang="hu-HU" sz="2000" b="1" dirty="0" smtClean="0">
              <a:latin typeface="+mn-lt"/>
            </a:rPr>
            <a:t>Kapcsolati kód létrehozása: ügyfélkapu és hivatali kapu között - RZS</a:t>
          </a:r>
          <a:endParaRPr lang="hu-HU" sz="2000" b="1" dirty="0"/>
        </a:p>
      </dgm:t>
    </dgm:pt>
    <dgm:pt modelId="{2E80B113-25F2-4C0F-8269-245FB2827C33}" type="parTrans" cxnId="{4BEEFE27-5CBF-4EE8-8596-D27F169FC290}">
      <dgm:prSet/>
      <dgm:spPr/>
      <dgm:t>
        <a:bodyPr/>
        <a:lstStyle/>
        <a:p>
          <a:endParaRPr lang="hu-HU"/>
        </a:p>
      </dgm:t>
    </dgm:pt>
    <dgm:pt modelId="{279982F3-C129-4F4F-A29B-79FC62FC86D8}" type="sibTrans" cxnId="{4BEEFE27-5CBF-4EE8-8596-D27F169FC290}">
      <dgm:prSet/>
      <dgm:spPr/>
      <dgm:t>
        <a:bodyPr/>
        <a:lstStyle/>
        <a:p>
          <a:endParaRPr lang="hu-HU"/>
        </a:p>
      </dgm:t>
    </dgm:pt>
    <dgm:pt modelId="{DCEF1611-B37D-488D-9E43-CF845980404A}">
      <dgm:prSet custT="1"/>
      <dgm:spPr/>
      <dgm:t>
        <a:bodyPr/>
        <a:lstStyle/>
        <a:p>
          <a:pPr>
            <a:spcAft>
              <a:spcPct val="35000"/>
            </a:spcAft>
          </a:pPr>
          <a:endParaRPr lang="hu-HU" sz="2000" b="1" dirty="0" smtClean="0">
            <a:latin typeface="+mn-lt"/>
          </a:endParaRP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Központi Ügyfél-regisztrációs Nyilvántartás</a:t>
          </a: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84/2012. Korm. Rendelet módosítása </a:t>
          </a:r>
        </a:p>
        <a:p>
          <a:pPr>
            <a:spcAft>
              <a:spcPct val="35000"/>
            </a:spcAft>
          </a:pPr>
          <a:r>
            <a:rPr lang="hu-HU" sz="2000" b="1" dirty="0" smtClean="0">
              <a:latin typeface="+mn-lt"/>
            </a:rPr>
            <a:t> </a:t>
          </a:r>
          <a:r>
            <a:rPr lang="hu-HU" sz="1100" b="1" dirty="0" smtClean="0">
              <a:latin typeface="+mn-lt"/>
            </a:rPr>
            <a:t> </a:t>
          </a:r>
        </a:p>
      </dgm:t>
    </dgm:pt>
    <dgm:pt modelId="{09866777-3C54-4856-99C0-CB2F940DC75C}" type="parTrans" cxnId="{528E95FA-9D5B-43F8-AA5A-58C10DDB2A00}">
      <dgm:prSet/>
      <dgm:spPr/>
      <dgm:t>
        <a:bodyPr/>
        <a:lstStyle/>
        <a:p>
          <a:endParaRPr lang="hu-HU"/>
        </a:p>
      </dgm:t>
    </dgm:pt>
    <dgm:pt modelId="{C44DC07A-34D9-40E6-B2E1-E8F5DCEE1C13}" type="sibTrans" cxnId="{528E95FA-9D5B-43F8-AA5A-58C10DDB2A00}">
      <dgm:prSet/>
      <dgm:spPr/>
      <dgm:t>
        <a:bodyPr/>
        <a:lstStyle/>
        <a:p>
          <a:endParaRPr lang="hu-HU"/>
        </a:p>
      </dgm:t>
    </dgm:pt>
    <dgm:pt modelId="{FA5198B4-105F-43F2-91A6-2649A7395241}">
      <dgm:prSet phldrT="[Szöveg]" custT="1"/>
      <dgm:spPr/>
      <dgm:t>
        <a:bodyPr/>
        <a:lstStyle/>
        <a:p>
          <a:r>
            <a:rPr lang="hu-HU" sz="2000" b="1" dirty="0" smtClean="0"/>
            <a:t>AVDH szolgáltatás</a:t>
          </a:r>
          <a:endParaRPr lang="hu-HU" sz="2000" b="1" dirty="0"/>
        </a:p>
      </dgm:t>
    </dgm:pt>
    <dgm:pt modelId="{CC2468C2-ED97-4D89-8A27-69E22EDDB286}" type="parTrans" cxnId="{9B7BA5D4-2503-4F4B-9FF0-C7F16B372331}">
      <dgm:prSet/>
      <dgm:spPr/>
      <dgm:t>
        <a:bodyPr/>
        <a:lstStyle/>
        <a:p>
          <a:endParaRPr lang="hu-HU"/>
        </a:p>
      </dgm:t>
    </dgm:pt>
    <dgm:pt modelId="{46C4802A-EF91-4B01-A2C7-7A15C8C32C83}" type="sibTrans" cxnId="{9B7BA5D4-2503-4F4B-9FF0-C7F16B372331}">
      <dgm:prSet/>
      <dgm:spPr/>
      <dgm:t>
        <a:bodyPr/>
        <a:lstStyle/>
        <a:p>
          <a:endParaRPr lang="hu-HU"/>
        </a:p>
      </dgm:t>
    </dgm:pt>
    <dgm:pt modelId="{7E28FE6D-7027-41FF-8E06-2E1D322F2E0F}">
      <dgm:prSet custScaleX="213337" custRadScaleRad="180354" custRadScaleInc="-45954"/>
      <dgm:spPr/>
      <dgm:t>
        <a:bodyPr/>
        <a:lstStyle/>
        <a:p>
          <a:endParaRPr lang="hu-HU" dirty="0"/>
        </a:p>
      </dgm:t>
    </dgm:pt>
    <dgm:pt modelId="{0BFBCF05-6782-4B73-AA4C-988B9FEE28DF}" type="parTrans" cxnId="{C577E5B0-7D29-42BC-9F52-5BFFEB65CC38}">
      <dgm:prSet/>
      <dgm:spPr/>
      <dgm:t>
        <a:bodyPr/>
        <a:lstStyle/>
        <a:p>
          <a:endParaRPr lang="hu-HU"/>
        </a:p>
      </dgm:t>
    </dgm:pt>
    <dgm:pt modelId="{AA88EDFE-718D-424F-B013-570ABFBFDAFC}" type="sibTrans" cxnId="{C577E5B0-7D29-42BC-9F52-5BFFEB65CC38}">
      <dgm:prSet/>
      <dgm:spPr/>
      <dgm:t>
        <a:bodyPr/>
        <a:lstStyle/>
        <a:p>
          <a:endParaRPr lang="hu-HU"/>
        </a:p>
      </dgm:t>
    </dgm:pt>
    <dgm:pt modelId="{5EA6DDCD-B834-40E1-83CF-E92F430F2724}" type="pres">
      <dgm:prSet presAssocID="{F6630F2E-BA18-4C80-8FF2-F864F861BD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8EA49CD-F856-4258-B887-2682389689DC}" type="pres">
      <dgm:prSet presAssocID="{94B17FA8-677E-4835-AFD0-12AE9954BAD7}" presName="singleCycle" presStyleCnt="0"/>
      <dgm:spPr/>
    </dgm:pt>
    <dgm:pt modelId="{B63791D0-9207-4BF6-8D02-DA54C70DF7AA}" type="pres">
      <dgm:prSet presAssocID="{94B17FA8-677E-4835-AFD0-12AE9954BAD7}" presName="singleCenter" presStyleLbl="node1" presStyleIdx="0" presStyleCnt="5" custScaleX="408347" custScaleY="107541" custLinFactNeighborX="-2964" custLinFactNeighborY="-6788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83E6D22B-97F1-4282-8E5E-8FAD1BECA8F0}" type="pres">
      <dgm:prSet presAssocID="{CC348AFE-C1E4-474C-830C-DAEE3E6297AF}" presName="Name56" presStyleLbl="parChTrans1D2" presStyleIdx="0" presStyleCnt="4"/>
      <dgm:spPr/>
      <dgm:t>
        <a:bodyPr/>
        <a:lstStyle/>
        <a:p>
          <a:endParaRPr lang="hu-HU"/>
        </a:p>
      </dgm:t>
    </dgm:pt>
    <dgm:pt modelId="{FEBC3DE8-BFE8-4F05-8964-4F178EDDC699}" type="pres">
      <dgm:prSet presAssocID="{9978D6AE-B25C-4001-AF28-2CE24BBC4EDD}" presName="text0" presStyleLbl="node1" presStyleIdx="1" presStyleCnt="5" custScaleX="346435" custScaleY="100229" custRadScaleRad="90038" custRadScaleInc="-92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942FCB-1607-41E4-8F8C-96769B70D5B5}" type="pres">
      <dgm:prSet presAssocID="{09866777-3C54-4856-99C0-CB2F940DC75C}" presName="Name56" presStyleLbl="parChTrans1D2" presStyleIdx="1" presStyleCnt="4"/>
      <dgm:spPr/>
      <dgm:t>
        <a:bodyPr/>
        <a:lstStyle/>
        <a:p>
          <a:endParaRPr lang="hu-HU"/>
        </a:p>
      </dgm:t>
    </dgm:pt>
    <dgm:pt modelId="{21AC8E72-E568-4284-BB85-645D8B7C44E6}" type="pres">
      <dgm:prSet presAssocID="{DCEF1611-B37D-488D-9E43-CF845980404A}" presName="text0" presStyleLbl="node1" presStyleIdx="2" presStyleCnt="5" custScaleX="278749" custScaleY="119132" custRadScaleRad="183360" custRadScaleInc="4384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857648-DF81-434A-B833-F851F8CF2A5C}" type="pres">
      <dgm:prSet presAssocID="{2E80B113-25F2-4C0F-8269-245FB2827C33}" presName="Name56" presStyleLbl="parChTrans1D2" presStyleIdx="2" presStyleCnt="4"/>
      <dgm:spPr/>
      <dgm:t>
        <a:bodyPr/>
        <a:lstStyle/>
        <a:p>
          <a:endParaRPr lang="hu-HU"/>
        </a:p>
      </dgm:t>
    </dgm:pt>
    <dgm:pt modelId="{6A22475E-031B-4EF6-A295-1DFC042C0CD8}" type="pres">
      <dgm:prSet presAssocID="{41139D8A-B4C3-43CB-99AB-1F424B18A4C0}" presName="text0" presStyleLbl="node1" presStyleIdx="3" presStyleCnt="5" custScaleX="295282" custRadScaleRad="86945" custRadScaleInc="835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4AF3C8-7B6D-4629-BA6E-A75C1FCD7DC5}" type="pres">
      <dgm:prSet presAssocID="{CC2468C2-ED97-4D89-8A27-69E22EDDB286}" presName="Name56" presStyleLbl="parChTrans1D2" presStyleIdx="3" presStyleCnt="4"/>
      <dgm:spPr/>
      <dgm:t>
        <a:bodyPr/>
        <a:lstStyle/>
        <a:p>
          <a:endParaRPr lang="hu-HU"/>
        </a:p>
      </dgm:t>
    </dgm:pt>
    <dgm:pt modelId="{03748961-9F0E-477C-98B8-CC50C8313115}" type="pres">
      <dgm:prSet presAssocID="{FA5198B4-105F-43F2-91A6-2649A7395241}" presName="text0" presStyleLbl="node1" presStyleIdx="4" presStyleCnt="5" custScaleX="213337" custRadScaleRad="180354" custRadScaleInc="-4595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EC18A22-3BF0-46FA-B978-79C9587BE80C}" type="presOf" srcId="{FA5198B4-105F-43F2-91A6-2649A7395241}" destId="{03748961-9F0E-477C-98B8-CC50C8313115}" srcOrd="0" destOrd="0" presId="urn:microsoft.com/office/officeart/2008/layout/RadialCluster"/>
    <dgm:cxn modelId="{C753BB87-E329-4610-97D3-C1ACE8FB297C}" type="presOf" srcId="{41139D8A-B4C3-43CB-99AB-1F424B18A4C0}" destId="{6A22475E-031B-4EF6-A295-1DFC042C0CD8}" srcOrd="0" destOrd="0" presId="urn:microsoft.com/office/officeart/2008/layout/RadialCluster"/>
    <dgm:cxn modelId="{D127C293-CDAE-4EA8-A0D3-A0685A56170F}" type="presOf" srcId="{F6630F2E-BA18-4C80-8FF2-F864F861BD17}" destId="{5EA6DDCD-B834-40E1-83CF-E92F430F2724}" srcOrd="0" destOrd="0" presId="urn:microsoft.com/office/officeart/2008/layout/RadialCluster"/>
    <dgm:cxn modelId="{D07BFA06-9261-4A79-85D5-EF341B74C762}" type="presOf" srcId="{09866777-3C54-4856-99C0-CB2F940DC75C}" destId="{67942FCB-1607-41E4-8F8C-96769B70D5B5}" srcOrd="0" destOrd="0" presId="urn:microsoft.com/office/officeart/2008/layout/RadialCluster"/>
    <dgm:cxn modelId="{502C1D67-6FD4-4CFB-BC79-F724EE11D6CB}" srcId="{94B17FA8-677E-4835-AFD0-12AE9954BAD7}" destId="{9978D6AE-B25C-4001-AF28-2CE24BBC4EDD}" srcOrd="0" destOrd="0" parTransId="{CC348AFE-C1E4-474C-830C-DAEE3E6297AF}" sibTransId="{C063D77F-026B-4FC7-8463-EBE9694FE591}"/>
    <dgm:cxn modelId="{4BEEFE27-5CBF-4EE8-8596-D27F169FC290}" srcId="{94B17FA8-677E-4835-AFD0-12AE9954BAD7}" destId="{41139D8A-B4C3-43CB-99AB-1F424B18A4C0}" srcOrd="2" destOrd="0" parTransId="{2E80B113-25F2-4C0F-8269-245FB2827C33}" sibTransId="{279982F3-C129-4F4F-A29B-79FC62FC86D8}"/>
    <dgm:cxn modelId="{FF5C8D76-3A82-4A14-83C7-18B8A0B05D51}" type="presOf" srcId="{94B17FA8-677E-4835-AFD0-12AE9954BAD7}" destId="{B63791D0-9207-4BF6-8D02-DA54C70DF7AA}" srcOrd="0" destOrd="0" presId="urn:microsoft.com/office/officeart/2008/layout/RadialCluster"/>
    <dgm:cxn modelId="{8100319B-F7FB-47F1-8DE9-8F953800865E}" type="presOf" srcId="{DCEF1611-B37D-488D-9E43-CF845980404A}" destId="{21AC8E72-E568-4284-BB85-645D8B7C44E6}" srcOrd="0" destOrd="0" presId="urn:microsoft.com/office/officeart/2008/layout/RadialCluster"/>
    <dgm:cxn modelId="{F8962ECC-9D1A-445A-9A30-6FCEA63EA9FC}" type="presOf" srcId="{CC348AFE-C1E4-474C-830C-DAEE3E6297AF}" destId="{83E6D22B-97F1-4282-8E5E-8FAD1BECA8F0}" srcOrd="0" destOrd="0" presId="urn:microsoft.com/office/officeart/2008/layout/RadialCluster"/>
    <dgm:cxn modelId="{4DD88A5C-D8C0-4148-A6D4-B8101BF010F4}" srcId="{F6630F2E-BA18-4C80-8FF2-F864F861BD17}" destId="{94B17FA8-677E-4835-AFD0-12AE9954BAD7}" srcOrd="0" destOrd="0" parTransId="{E48D57D0-EDF3-4C3C-9573-E71F64C9A877}" sibTransId="{EBA84286-555D-4012-B27C-A9A4BEF0FB5D}"/>
    <dgm:cxn modelId="{B032E7E7-03D0-4055-A4C8-D9313FF2C121}" type="presOf" srcId="{CC2468C2-ED97-4D89-8A27-69E22EDDB286}" destId="{2E4AF3C8-7B6D-4629-BA6E-A75C1FCD7DC5}" srcOrd="0" destOrd="0" presId="urn:microsoft.com/office/officeart/2008/layout/RadialCluster"/>
    <dgm:cxn modelId="{64C77F9F-2ED0-4FC9-A2E6-10B495D7089A}" type="presOf" srcId="{2E80B113-25F2-4C0F-8269-245FB2827C33}" destId="{13857648-DF81-434A-B833-F851F8CF2A5C}" srcOrd="0" destOrd="0" presId="urn:microsoft.com/office/officeart/2008/layout/RadialCluster"/>
    <dgm:cxn modelId="{6CAC5145-FBEE-40E4-9676-7E78340EF991}" type="presOf" srcId="{9978D6AE-B25C-4001-AF28-2CE24BBC4EDD}" destId="{FEBC3DE8-BFE8-4F05-8964-4F178EDDC699}" srcOrd="0" destOrd="0" presId="urn:microsoft.com/office/officeart/2008/layout/RadialCluster"/>
    <dgm:cxn modelId="{528E95FA-9D5B-43F8-AA5A-58C10DDB2A00}" srcId="{94B17FA8-677E-4835-AFD0-12AE9954BAD7}" destId="{DCEF1611-B37D-488D-9E43-CF845980404A}" srcOrd="1" destOrd="0" parTransId="{09866777-3C54-4856-99C0-CB2F940DC75C}" sibTransId="{C44DC07A-34D9-40E6-B2E1-E8F5DCEE1C13}"/>
    <dgm:cxn modelId="{C577E5B0-7D29-42BC-9F52-5BFFEB65CC38}" srcId="{F6630F2E-BA18-4C80-8FF2-F864F861BD17}" destId="{7E28FE6D-7027-41FF-8E06-2E1D322F2E0F}" srcOrd="1" destOrd="0" parTransId="{0BFBCF05-6782-4B73-AA4C-988B9FEE28DF}" sibTransId="{AA88EDFE-718D-424F-B013-570ABFBFDAFC}"/>
    <dgm:cxn modelId="{9B7BA5D4-2503-4F4B-9FF0-C7F16B372331}" srcId="{94B17FA8-677E-4835-AFD0-12AE9954BAD7}" destId="{FA5198B4-105F-43F2-91A6-2649A7395241}" srcOrd="3" destOrd="0" parTransId="{CC2468C2-ED97-4D89-8A27-69E22EDDB286}" sibTransId="{46C4802A-EF91-4B01-A2C7-7A15C8C32C83}"/>
    <dgm:cxn modelId="{9180E70C-541A-46C9-B7BB-F12A4A2E3E7C}" type="presParOf" srcId="{5EA6DDCD-B834-40E1-83CF-E92F430F2724}" destId="{C8EA49CD-F856-4258-B887-2682389689DC}" srcOrd="0" destOrd="0" presId="urn:microsoft.com/office/officeart/2008/layout/RadialCluster"/>
    <dgm:cxn modelId="{8153844E-49D1-40DF-B40C-1ADCCF8DCE96}" type="presParOf" srcId="{C8EA49CD-F856-4258-B887-2682389689DC}" destId="{B63791D0-9207-4BF6-8D02-DA54C70DF7AA}" srcOrd="0" destOrd="0" presId="urn:microsoft.com/office/officeart/2008/layout/RadialCluster"/>
    <dgm:cxn modelId="{BBB7A8BB-725D-480E-AF09-337A1698D1DF}" type="presParOf" srcId="{C8EA49CD-F856-4258-B887-2682389689DC}" destId="{83E6D22B-97F1-4282-8E5E-8FAD1BECA8F0}" srcOrd="1" destOrd="0" presId="urn:microsoft.com/office/officeart/2008/layout/RadialCluster"/>
    <dgm:cxn modelId="{A210F876-E354-4446-873E-7520FEFD1576}" type="presParOf" srcId="{C8EA49CD-F856-4258-B887-2682389689DC}" destId="{FEBC3DE8-BFE8-4F05-8964-4F178EDDC699}" srcOrd="2" destOrd="0" presId="urn:microsoft.com/office/officeart/2008/layout/RadialCluster"/>
    <dgm:cxn modelId="{D1A2B023-8F22-48E4-870C-2316F63B93AD}" type="presParOf" srcId="{C8EA49CD-F856-4258-B887-2682389689DC}" destId="{67942FCB-1607-41E4-8F8C-96769B70D5B5}" srcOrd="3" destOrd="0" presId="urn:microsoft.com/office/officeart/2008/layout/RadialCluster"/>
    <dgm:cxn modelId="{4BD4F848-FAD6-48D4-A1B3-F38E21605680}" type="presParOf" srcId="{C8EA49CD-F856-4258-B887-2682389689DC}" destId="{21AC8E72-E568-4284-BB85-645D8B7C44E6}" srcOrd="4" destOrd="0" presId="urn:microsoft.com/office/officeart/2008/layout/RadialCluster"/>
    <dgm:cxn modelId="{4CDD2A5F-A651-434B-892E-17F24715FF0B}" type="presParOf" srcId="{C8EA49CD-F856-4258-B887-2682389689DC}" destId="{13857648-DF81-434A-B833-F851F8CF2A5C}" srcOrd="5" destOrd="0" presId="urn:microsoft.com/office/officeart/2008/layout/RadialCluster"/>
    <dgm:cxn modelId="{2F2F1215-B296-425A-9271-718E4B46AF0D}" type="presParOf" srcId="{C8EA49CD-F856-4258-B887-2682389689DC}" destId="{6A22475E-031B-4EF6-A295-1DFC042C0CD8}" srcOrd="6" destOrd="0" presId="urn:microsoft.com/office/officeart/2008/layout/RadialCluster"/>
    <dgm:cxn modelId="{25B4E43D-44EE-4952-81F2-2D0E4D210CAE}" type="presParOf" srcId="{C8EA49CD-F856-4258-B887-2682389689DC}" destId="{2E4AF3C8-7B6D-4629-BA6E-A75C1FCD7DC5}" srcOrd="7" destOrd="0" presId="urn:microsoft.com/office/officeart/2008/layout/RadialCluster"/>
    <dgm:cxn modelId="{C29A3331-056C-41CE-ABD7-E28292E605AD}" type="presParOf" srcId="{C8EA49CD-F856-4258-B887-2682389689DC}" destId="{03748961-9F0E-477C-98B8-CC50C8313115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3D4F24-AFAC-4658-9C4C-EDA3FFA27D01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D7F62D8-FF8F-4887-B023-A508450BA290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400" b="1" dirty="0" smtClean="0"/>
            <a:t>Fokozott biztonságú elektronikus aláírás</a:t>
          </a:r>
          <a:endParaRPr lang="hu-HU" sz="2400" b="1" dirty="0"/>
        </a:p>
      </dgm:t>
    </dgm:pt>
    <dgm:pt modelId="{94FE0D4A-D93A-425F-BAE5-627238272894}" type="parTrans" cxnId="{AA586982-8375-46E6-A4AB-5AFEDF8F37A7}">
      <dgm:prSet/>
      <dgm:spPr/>
      <dgm:t>
        <a:bodyPr/>
        <a:lstStyle/>
        <a:p>
          <a:endParaRPr lang="hu-HU"/>
        </a:p>
      </dgm:t>
    </dgm:pt>
    <dgm:pt modelId="{614E1F22-CE52-4A92-B150-F1EE244A53BB}" type="sibTrans" cxnId="{AA586982-8375-46E6-A4AB-5AFEDF8F37A7}">
      <dgm:prSet/>
      <dgm:spPr/>
      <dgm:t>
        <a:bodyPr/>
        <a:lstStyle/>
        <a:p>
          <a:endParaRPr lang="hu-HU"/>
        </a:p>
      </dgm:t>
    </dgm:pt>
    <dgm:pt modelId="{C6AB827F-9C06-44B4-9504-EE7A1EB2E47B}">
      <dgm:prSet phldrT="[Szöveg]" custT="1"/>
      <dgm:spPr/>
      <dgm:t>
        <a:bodyPr/>
        <a:lstStyle/>
        <a:p>
          <a:r>
            <a:rPr lang="hu-HU" sz="2400" b="1" dirty="0" smtClean="0"/>
            <a:t>jogviszony módosítása (kinevezés, előléptetés, előresorolás, elismerés, vezénylés..)  </a:t>
          </a:r>
          <a:endParaRPr lang="hu-HU" sz="2400" b="1" dirty="0"/>
        </a:p>
      </dgm:t>
    </dgm:pt>
    <dgm:pt modelId="{43DEFC96-041A-4617-B9EE-4C25E39B6677}" type="parTrans" cxnId="{A319DDE1-47C7-47D1-A656-9C6896CA85D2}">
      <dgm:prSet/>
      <dgm:spPr/>
      <dgm:t>
        <a:bodyPr/>
        <a:lstStyle/>
        <a:p>
          <a:endParaRPr lang="hu-HU"/>
        </a:p>
      </dgm:t>
    </dgm:pt>
    <dgm:pt modelId="{0EDE52FA-E57D-43B6-9895-4819C523D5A0}" type="sibTrans" cxnId="{A319DDE1-47C7-47D1-A656-9C6896CA85D2}">
      <dgm:prSet/>
      <dgm:spPr/>
      <dgm:t>
        <a:bodyPr/>
        <a:lstStyle/>
        <a:p>
          <a:endParaRPr lang="hu-HU"/>
        </a:p>
      </dgm:t>
    </dgm:pt>
    <dgm:pt modelId="{AF8080DB-3619-4548-84F3-3F756A576D97}">
      <dgm:prSet phldrT="[Szöveg]" custT="1"/>
      <dgm:spPr/>
      <dgm:t>
        <a:bodyPr/>
        <a:lstStyle/>
        <a:p>
          <a:r>
            <a:rPr lang="hu-HU" sz="2400" b="1" dirty="0" smtClean="0"/>
            <a:t>szolgálati viszony megszüntetése</a:t>
          </a:r>
        </a:p>
      </dgm:t>
    </dgm:pt>
    <dgm:pt modelId="{735B5A1C-EC86-44FC-84A1-990CFEC5892D}" type="parTrans" cxnId="{D62E7D1B-E7D2-440F-A183-4E8B80D4BB79}">
      <dgm:prSet/>
      <dgm:spPr/>
      <dgm:t>
        <a:bodyPr/>
        <a:lstStyle/>
        <a:p>
          <a:endParaRPr lang="hu-HU"/>
        </a:p>
      </dgm:t>
    </dgm:pt>
    <dgm:pt modelId="{751E8ADA-5028-4FD9-9B94-723755814D24}" type="sibTrans" cxnId="{D62E7D1B-E7D2-440F-A183-4E8B80D4BB79}">
      <dgm:prSet/>
      <dgm:spPr/>
      <dgm:t>
        <a:bodyPr/>
        <a:lstStyle/>
        <a:p>
          <a:endParaRPr lang="hu-HU"/>
        </a:p>
      </dgm:t>
    </dgm:pt>
    <dgm:pt modelId="{8BFB788C-4611-45A8-BA47-37FA7762652C}">
      <dgm:prSet custT="1"/>
      <dgm:spPr/>
      <dgm:t>
        <a:bodyPr/>
        <a:lstStyle/>
        <a:p>
          <a:r>
            <a:rPr lang="hu-HU" sz="2400" b="1" dirty="0" smtClean="0"/>
            <a:t>fegyelmi, méltatlansági, kártérítési ügyben, sérelemdíj</a:t>
          </a:r>
          <a:endParaRPr lang="hu-HU" sz="2400" b="1" dirty="0"/>
        </a:p>
      </dgm:t>
    </dgm:pt>
    <dgm:pt modelId="{797588B5-5639-432A-92E4-CE3A9A995F07}" type="parTrans" cxnId="{13121F1D-A3C6-4837-B493-4D1411A05A4A}">
      <dgm:prSet/>
      <dgm:spPr/>
      <dgm:t>
        <a:bodyPr/>
        <a:lstStyle/>
        <a:p>
          <a:endParaRPr lang="hu-HU"/>
        </a:p>
      </dgm:t>
    </dgm:pt>
    <dgm:pt modelId="{0463BD46-1E1D-46ED-8BBB-7DCBA9C8E4E9}" type="sibTrans" cxnId="{13121F1D-A3C6-4837-B493-4D1411A05A4A}">
      <dgm:prSet/>
      <dgm:spPr/>
      <dgm:t>
        <a:bodyPr/>
        <a:lstStyle/>
        <a:p>
          <a:endParaRPr lang="hu-HU"/>
        </a:p>
      </dgm:t>
    </dgm:pt>
    <dgm:pt modelId="{423C3AAA-DF23-47FC-ACC6-3380D9D5B957}">
      <dgm:prSet custT="1"/>
      <dgm:spPr/>
      <dgm:t>
        <a:bodyPr/>
        <a:lstStyle/>
        <a:p>
          <a:r>
            <a:rPr lang="hu-HU" sz="2400" b="1" dirty="0" smtClean="0"/>
            <a:t>összeférhetetlenség megszüntetésére irányuló felszólítás</a:t>
          </a:r>
          <a:endParaRPr lang="hu-HU" sz="2400" b="1" dirty="0"/>
        </a:p>
      </dgm:t>
    </dgm:pt>
    <dgm:pt modelId="{1000DE83-4AD9-4F5B-A693-CF4C137AB510}" type="parTrans" cxnId="{FC4691F6-197B-4431-9756-085A5A0A4592}">
      <dgm:prSet/>
      <dgm:spPr/>
      <dgm:t>
        <a:bodyPr/>
        <a:lstStyle/>
        <a:p>
          <a:endParaRPr lang="hu-HU"/>
        </a:p>
      </dgm:t>
    </dgm:pt>
    <dgm:pt modelId="{5D339E92-C59C-45F5-9072-754C0D882101}" type="sibTrans" cxnId="{FC4691F6-197B-4431-9756-085A5A0A4592}">
      <dgm:prSet/>
      <dgm:spPr/>
      <dgm:t>
        <a:bodyPr/>
        <a:lstStyle/>
        <a:p>
          <a:endParaRPr lang="hu-HU"/>
        </a:p>
      </dgm:t>
    </dgm:pt>
    <dgm:pt modelId="{CF2CC42E-B3A9-4A7A-8142-2B7E30629DC9}">
      <dgm:prSet custT="1"/>
      <dgm:spPr/>
      <dgm:t>
        <a:bodyPr/>
        <a:lstStyle/>
        <a:p>
          <a:r>
            <a:rPr lang="hu-HU" sz="2400" b="1" dirty="0" smtClean="0"/>
            <a:t>fizetési felszólítás</a:t>
          </a:r>
          <a:endParaRPr lang="hu-HU" sz="2400" b="1" dirty="0"/>
        </a:p>
      </dgm:t>
    </dgm:pt>
    <dgm:pt modelId="{6B63C27F-0697-4AC1-B2FC-60A21711A476}" type="parTrans" cxnId="{75679DA4-43FB-4232-99C4-FDB810F5E378}">
      <dgm:prSet/>
      <dgm:spPr/>
      <dgm:t>
        <a:bodyPr/>
        <a:lstStyle/>
        <a:p>
          <a:endParaRPr lang="hu-HU"/>
        </a:p>
      </dgm:t>
    </dgm:pt>
    <dgm:pt modelId="{F8D9FE74-DA24-4931-A9EF-F12AD2D74B67}" type="sibTrans" cxnId="{75679DA4-43FB-4232-99C4-FDB810F5E378}">
      <dgm:prSet/>
      <dgm:spPr/>
      <dgm:t>
        <a:bodyPr/>
        <a:lstStyle/>
        <a:p>
          <a:endParaRPr lang="hu-HU"/>
        </a:p>
      </dgm:t>
    </dgm:pt>
    <dgm:pt modelId="{FA1BF58E-4D96-4115-BC53-7DF16B3E271F}" type="pres">
      <dgm:prSet presAssocID="{7A3D4F24-AFAC-4658-9C4C-EDA3FFA27D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11217D-7350-4E3C-BDC6-DCDBC3ABC387}" type="pres">
      <dgm:prSet presAssocID="{DD7F62D8-FF8F-4887-B023-A508450BA290}" presName="root1" presStyleCnt="0"/>
      <dgm:spPr/>
    </dgm:pt>
    <dgm:pt modelId="{63F88752-A029-45CC-B531-C0E80ECB8ACD}" type="pres">
      <dgm:prSet presAssocID="{DD7F62D8-FF8F-4887-B023-A508450BA29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EDEF57D-D1F8-447D-B29A-EEA6C555859D}" type="pres">
      <dgm:prSet presAssocID="{DD7F62D8-FF8F-4887-B023-A508450BA290}" presName="level2hierChild" presStyleCnt="0"/>
      <dgm:spPr/>
    </dgm:pt>
    <dgm:pt modelId="{CBC42D7F-C419-467F-9E4C-2B6E4801FCA0}" type="pres">
      <dgm:prSet presAssocID="{43DEFC96-041A-4617-B9EE-4C25E39B6677}" presName="conn2-1" presStyleLbl="parChTrans1D2" presStyleIdx="0" presStyleCnt="5"/>
      <dgm:spPr/>
      <dgm:t>
        <a:bodyPr/>
        <a:lstStyle/>
        <a:p>
          <a:endParaRPr lang="hu-HU"/>
        </a:p>
      </dgm:t>
    </dgm:pt>
    <dgm:pt modelId="{00967EC0-737D-4B0D-BD7F-958A2FDBBA3B}" type="pres">
      <dgm:prSet presAssocID="{43DEFC96-041A-4617-B9EE-4C25E39B6677}" presName="connTx" presStyleLbl="parChTrans1D2" presStyleIdx="0" presStyleCnt="5"/>
      <dgm:spPr/>
      <dgm:t>
        <a:bodyPr/>
        <a:lstStyle/>
        <a:p>
          <a:endParaRPr lang="hu-HU"/>
        </a:p>
      </dgm:t>
    </dgm:pt>
    <dgm:pt modelId="{D08C0A8C-44C7-4306-A439-214A2E044523}" type="pres">
      <dgm:prSet presAssocID="{C6AB827F-9C06-44B4-9504-EE7A1EB2E47B}" presName="root2" presStyleCnt="0"/>
      <dgm:spPr/>
    </dgm:pt>
    <dgm:pt modelId="{AFA6AE3A-59E9-4DB3-8167-5E201C730919}" type="pres">
      <dgm:prSet presAssocID="{C6AB827F-9C06-44B4-9504-EE7A1EB2E47B}" presName="LevelTwoTextNode" presStyleLbl="node2" presStyleIdx="0" presStyleCnt="5" custScaleX="170736" custScaleY="10955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8D21888-F8FF-40C7-A3F4-C134BB176DE4}" type="pres">
      <dgm:prSet presAssocID="{C6AB827F-9C06-44B4-9504-EE7A1EB2E47B}" presName="level3hierChild" presStyleCnt="0"/>
      <dgm:spPr/>
    </dgm:pt>
    <dgm:pt modelId="{4B6C976F-B22C-4DB5-843D-C1526FD0D8B1}" type="pres">
      <dgm:prSet presAssocID="{735B5A1C-EC86-44FC-84A1-990CFEC5892D}" presName="conn2-1" presStyleLbl="parChTrans1D2" presStyleIdx="1" presStyleCnt="5"/>
      <dgm:spPr/>
      <dgm:t>
        <a:bodyPr/>
        <a:lstStyle/>
        <a:p>
          <a:endParaRPr lang="hu-HU"/>
        </a:p>
      </dgm:t>
    </dgm:pt>
    <dgm:pt modelId="{C95DC3F1-AB99-4278-90AE-731201B3725B}" type="pres">
      <dgm:prSet presAssocID="{735B5A1C-EC86-44FC-84A1-990CFEC5892D}" presName="connTx" presStyleLbl="parChTrans1D2" presStyleIdx="1" presStyleCnt="5"/>
      <dgm:spPr/>
      <dgm:t>
        <a:bodyPr/>
        <a:lstStyle/>
        <a:p>
          <a:endParaRPr lang="hu-HU"/>
        </a:p>
      </dgm:t>
    </dgm:pt>
    <dgm:pt modelId="{E1C96F2B-7B6F-4CEF-B1EE-ABBA9731A41B}" type="pres">
      <dgm:prSet presAssocID="{AF8080DB-3619-4548-84F3-3F756A576D97}" presName="root2" presStyleCnt="0"/>
      <dgm:spPr/>
    </dgm:pt>
    <dgm:pt modelId="{156C7F0E-343A-4761-889C-EFCE2D723853}" type="pres">
      <dgm:prSet presAssocID="{AF8080DB-3619-4548-84F3-3F756A576D97}" presName="LevelTwoTextNode" presStyleLbl="node2" presStyleIdx="1" presStyleCnt="5" custScaleX="16960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A433373-006A-4A3C-8226-8909C0C8867D}" type="pres">
      <dgm:prSet presAssocID="{AF8080DB-3619-4548-84F3-3F756A576D97}" presName="level3hierChild" presStyleCnt="0"/>
      <dgm:spPr/>
    </dgm:pt>
    <dgm:pt modelId="{A8918021-4B9A-4791-9257-A6B6BEA8E5C0}" type="pres">
      <dgm:prSet presAssocID="{1000DE83-4AD9-4F5B-A693-CF4C137AB510}" presName="conn2-1" presStyleLbl="parChTrans1D2" presStyleIdx="2" presStyleCnt="5"/>
      <dgm:spPr/>
      <dgm:t>
        <a:bodyPr/>
        <a:lstStyle/>
        <a:p>
          <a:endParaRPr lang="hu-HU"/>
        </a:p>
      </dgm:t>
    </dgm:pt>
    <dgm:pt modelId="{F78B1DAA-A0D7-419E-9326-425DD902A493}" type="pres">
      <dgm:prSet presAssocID="{1000DE83-4AD9-4F5B-A693-CF4C137AB510}" presName="connTx" presStyleLbl="parChTrans1D2" presStyleIdx="2" presStyleCnt="5"/>
      <dgm:spPr/>
      <dgm:t>
        <a:bodyPr/>
        <a:lstStyle/>
        <a:p>
          <a:endParaRPr lang="hu-HU"/>
        </a:p>
      </dgm:t>
    </dgm:pt>
    <dgm:pt modelId="{06FE2A86-FD9B-4D56-A476-0F8AE2E2F9EB}" type="pres">
      <dgm:prSet presAssocID="{423C3AAA-DF23-47FC-ACC6-3380D9D5B957}" presName="root2" presStyleCnt="0"/>
      <dgm:spPr/>
    </dgm:pt>
    <dgm:pt modelId="{9621DC9F-315F-44E5-BCE3-B9A09A5B4362}" type="pres">
      <dgm:prSet presAssocID="{423C3AAA-DF23-47FC-ACC6-3380D9D5B957}" presName="LevelTwoTextNode" presStyleLbl="node2" presStyleIdx="2" presStyleCnt="5" custScaleX="170324" custLinFactNeighborX="-469" custLinFactNeighborY="-153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7C5E82D-C1B7-4F4A-8FC3-F4A93E580775}" type="pres">
      <dgm:prSet presAssocID="{423C3AAA-DF23-47FC-ACC6-3380D9D5B957}" presName="level3hierChild" presStyleCnt="0"/>
      <dgm:spPr/>
    </dgm:pt>
    <dgm:pt modelId="{CD1A2122-CD81-4AF6-BC69-18373085F7B6}" type="pres">
      <dgm:prSet presAssocID="{797588B5-5639-432A-92E4-CE3A9A995F07}" presName="conn2-1" presStyleLbl="parChTrans1D2" presStyleIdx="3" presStyleCnt="5"/>
      <dgm:spPr/>
      <dgm:t>
        <a:bodyPr/>
        <a:lstStyle/>
        <a:p>
          <a:endParaRPr lang="hu-HU"/>
        </a:p>
      </dgm:t>
    </dgm:pt>
    <dgm:pt modelId="{4E9A6810-FC45-42EE-8300-E536448EE93C}" type="pres">
      <dgm:prSet presAssocID="{797588B5-5639-432A-92E4-CE3A9A995F07}" presName="connTx" presStyleLbl="parChTrans1D2" presStyleIdx="3" presStyleCnt="5"/>
      <dgm:spPr/>
      <dgm:t>
        <a:bodyPr/>
        <a:lstStyle/>
        <a:p>
          <a:endParaRPr lang="hu-HU"/>
        </a:p>
      </dgm:t>
    </dgm:pt>
    <dgm:pt modelId="{AA05B899-C4DB-4B75-94F2-B5A8B417ED49}" type="pres">
      <dgm:prSet presAssocID="{8BFB788C-4611-45A8-BA47-37FA7762652C}" presName="root2" presStyleCnt="0"/>
      <dgm:spPr/>
    </dgm:pt>
    <dgm:pt modelId="{BF7118E7-82A5-4B7A-9C49-E01E38BECA23}" type="pres">
      <dgm:prSet presAssocID="{8BFB788C-4611-45A8-BA47-37FA7762652C}" presName="LevelTwoTextNode" presStyleLbl="node2" presStyleIdx="3" presStyleCnt="5" custScaleX="17007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4CE18D3-8992-4CC0-8A93-8AB4F292CE06}" type="pres">
      <dgm:prSet presAssocID="{8BFB788C-4611-45A8-BA47-37FA7762652C}" presName="level3hierChild" presStyleCnt="0"/>
      <dgm:spPr/>
    </dgm:pt>
    <dgm:pt modelId="{BEBBD324-62F1-4AA0-9965-193EA3589DCB}" type="pres">
      <dgm:prSet presAssocID="{6B63C27F-0697-4AC1-B2FC-60A21711A476}" presName="conn2-1" presStyleLbl="parChTrans1D2" presStyleIdx="4" presStyleCnt="5"/>
      <dgm:spPr/>
      <dgm:t>
        <a:bodyPr/>
        <a:lstStyle/>
        <a:p>
          <a:endParaRPr lang="hu-HU"/>
        </a:p>
      </dgm:t>
    </dgm:pt>
    <dgm:pt modelId="{25200C76-17D7-4CFA-A237-F1215FE8EF3F}" type="pres">
      <dgm:prSet presAssocID="{6B63C27F-0697-4AC1-B2FC-60A21711A476}" presName="connTx" presStyleLbl="parChTrans1D2" presStyleIdx="4" presStyleCnt="5"/>
      <dgm:spPr/>
      <dgm:t>
        <a:bodyPr/>
        <a:lstStyle/>
        <a:p>
          <a:endParaRPr lang="hu-HU"/>
        </a:p>
      </dgm:t>
    </dgm:pt>
    <dgm:pt modelId="{2DE072A2-F557-4631-9F3A-1F49A466960C}" type="pres">
      <dgm:prSet presAssocID="{CF2CC42E-B3A9-4A7A-8142-2B7E30629DC9}" presName="root2" presStyleCnt="0"/>
      <dgm:spPr/>
    </dgm:pt>
    <dgm:pt modelId="{E182780D-1961-42B4-87DC-B017921136EC}" type="pres">
      <dgm:prSet presAssocID="{CF2CC42E-B3A9-4A7A-8142-2B7E30629DC9}" presName="LevelTwoTextNode" presStyleLbl="node2" presStyleIdx="4" presStyleCnt="5" custScaleX="17100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E952B92-6BF8-4316-AC93-AD359A93D328}" type="pres">
      <dgm:prSet presAssocID="{CF2CC42E-B3A9-4A7A-8142-2B7E30629DC9}" presName="level3hierChild" presStyleCnt="0"/>
      <dgm:spPr/>
    </dgm:pt>
  </dgm:ptLst>
  <dgm:cxnLst>
    <dgm:cxn modelId="{0305FB6A-0EEF-4A82-88DB-80D6FE374E0B}" type="presOf" srcId="{CF2CC42E-B3A9-4A7A-8142-2B7E30629DC9}" destId="{E182780D-1961-42B4-87DC-B017921136EC}" srcOrd="0" destOrd="0" presId="urn:microsoft.com/office/officeart/2008/layout/HorizontalMultiLevelHierarchy"/>
    <dgm:cxn modelId="{FF150B34-83FC-405D-82AC-D67E4443E384}" type="presOf" srcId="{AF8080DB-3619-4548-84F3-3F756A576D97}" destId="{156C7F0E-343A-4761-889C-EFCE2D723853}" srcOrd="0" destOrd="0" presId="urn:microsoft.com/office/officeart/2008/layout/HorizontalMultiLevelHierarchy"/>
    <dgm:cxn modelId="{F8AD6C2F-A18A-4933-AFC0-17FF5143517A}" type="presOf" srcId="{735B5A1C-EC86-44FC-84A1-990CFEC5892D}" destId="{4B6C976F-B22C-4DB5-843D-C1526FD0D8B1}" srcOrd="0" destOrd="0" presId="urn:microsoft.com/office/officeart/2008/layout/HorizontalMultiLevelHierarchy"/>
    <dgm:cxn modelId="{FC4691F6-197B-4431-9756-085A5A0A4592}" srcId="{DD7F62D8-FF8F-4887-B023-A508450BA290}" destId="{423C3AAA-DF23-47FC-ACC6-3380D9D5B957}" srcOrd="2" destOrd="0" parTransId="{1000DE83-4AD9-4F5B-A693-CF4C137AB510}" sibTransId="{5D339E92-C59C-45F5-9072-754C0D882101}"/>
    <dgm:cxn modelId="{E2FC363E-9F80-445E-9FFB-988480BCF23E}" type="presOf" srcId="{43DEFC96-041A-4617-B9EE-4C25E39B6677}" destId="{00967EC0-737D-4B0D-BD7F-958A2FDBBA3B}" srcOrd="1" destOrd="0" presId="urn:microsoft.com/office/officeart/2008/layout/HorizontalMultiLevelHierarchy"/>
    <dgm:cxn modelId="{0068AEAF-43F1-4500-ACCB-044AF6BDCA07}" type="presOf" srcId="{43DEFC96-041A-4617-B9EE-4C25E39B6677}" destId="{CBC42D7F-C419-467F-9E4C-2B6E4801FCA0}" srcOrd="0" destOrd="0" presId="urn:microsoft.com/office/officeart/2008/layout/HorizontalMultiLevelHierarchy"/>
    <dgm:cxn modelId="{A319DDE1-47C7-47D1-A656-9C6896CA85D2}" srcId="{DD7F62D8-FF8F-4887-B023-A508450BA290}" destId="{C6AB827F-9C06-44B4-9504-EE7A1EB2E47B}" srcOrd="0" destOrd="0" parTransId="{43DEFC96-041A-4617-B9EE-4C25E39B6677}" sibTransId="{0EDE52FA-E57D-43B6-9895-4819C523D5A0}"/>
    <dgm:cxn modelId="{9A4BCAB9-C5A7-49B5-A423-BFDC6A602BCB}" type="presOf" srcId="{797588B5-5639-432A-92E4-CE3A9A995F07}" destId="{4E9A6810-FC45-42EE-8300-E536448EE93C}" srcOrd="1" destOrd="0" presId="urn:microsoft.com/office/officeart/2008/layout/HorizontalMultiLevelHierarchy"/>
    <dgm:cxn modelId="{476DBBE4-7958-4C4C-A22A-BB431178C14B}" type="presOf" srcId="{6B63C27F-0697-4AC1-B2FC-60A21711A476}" destId="{25200C76-17D7-4CFA-A237-F1215FE8EF3F}" srcOrd="1" destOrd="0" presId="urn:microsoft.com/office/officeart/2008/layout/HorizontalMultiLevelHierarchy"/>
    <dgm:cxn modelId="{A6F80D6F-0045-4B28-B4D5-AED8B855CA6B}" type="presOf" srcId="{6B63C27F-0697-4AC1-B2FC-60A21711A476}" destId="{BEBBD324-62F1-4AA0-9965-193EA3589DCB}" srcOrd="0" destOrd="0" presId="urn:microsoft.com/office/officeart/2008/layout/HorizontalMultiLevelHierarchy"/>
    <dgm:cxn modelId="{74478892-766C-488E-A9AA-17FD44C798B5}" type="presOf" srcId="{735B5A1C-EC86-44FC-84A1-990CFEC5892D}" destId="{C95DC3F1-AB99-4278-90AE-731201B3725B}" srcOrd="1" destOrd="0" presId="urn:microsoft.com/office/officeart/2008/layout/HorizontalMultiLevelHierarchy"/>
    <dgm:cxn modelId="{2BADB9A1-9AE6-4B48-A6FF-44A3C123D10E}" type="presOf" srcId="{C6AB827F-9C06-44B4-9504-EE7A1EB2E47B}" destId="{AFA6AE3A-59E9-4DB3-8167-5E201C730919}" srcOrd="0" destOrd="0" presId="urn:microsoft.com/office/officeart/2008/layout/HorizontalMultiLevelHierarchy"/>
    <dgm:cxn modelId="{71A1F008-D7E7-4F68-9669-5B988D04555D}" type="presOf" srcId="{8BFB788C-4611-45A8-BA47-37FA7762652C}" destId="{BF7118E7-82A5-4B7A-9C49-E01E38BECA23}" srcOrd="0" destOrd="0" presId="urn:microsoft.com/office/officeart/2008/layout/HorizontalMultiLevelHierarchy"/>
    <dgm:cxn modelId="{AB5D6931-4B1E-4F74-8927-B219202514AC}" type="presOf" srcId="{7A3D4F24-AFAC-4658-9C4C-EDA3FFA27D01}" destId="{FA1BF58E-4D96-4115-BC53-7DF16B3E271F}" srcOrd="0" destOrd="0" presId="urn:microsoft.com/office/officeart/2008/layout/HorizontalMultiLevelHierarchy"/>
    <dgm:cxn modelId="{50BB741D-E0A2-4A8F-82FE-653CA203E68E}" type="presOf" srcId="{797588B5-5639-432A-92E4-CE3A9A995F07}" destId="{CD1A2122-CD81-4AF6-BC69-18373085F7B6}" srcOrd="0" destOrd="0" presId="urn:microsoft.com/office/officeart/2008/layout/HorizontalMultiLevelHierarchy"/>
    <dgm:cxn modelId="{D62E7D1B-E7D2-440F-A183-4E8B80D4BB79}" srcId="{DD7F62D8-FF8F-4887-B023-A508450BA290}" destId="{AF8080DB-3619-4548-84F3-3F756A576D97}" srcOrd="1" destOrd="0" parTransId="{735B5A1C-EC86-44FC-84A1-990CFEC5892D}" sibTransId="{751E8ADA-5028-4FD9-9B94-723755814D24}"/>
    <dgm:cxn modelId="{13121F1D-A3C6-4837-B493-4D1411A05A4A}" srcId="{DD7F62D8-FF8F-4887-B023-A508450BA290}" destId="{8BFB788C-4611-45A8-BA47-37FA7762652C}" srcOrd="3" destOrd="0" parTransId="{797588B5-5639-432A-92E4-CE3A9A995F07}" sibTransId="{0463BD46-1E1D-46ED-8BBB-7DCBA9C8E4E9}"/>
    <dgm:cxn modelId="{75679DA4-43FB-4232-99C4-FDB810F5E378}" srcId="{DD7F62D8-FF8F-4887-B023-A508450BA290}" destId="{CF2CC42E-B3A9-4A7A-8142-2B7E30629DC9}" srcOrd="4" destOrd="0" parTransId="{6B63C27F-0697-4AC1-B2FC-60A21711A476}" sibTransId="{F8D9FE74-DA24-4931-A9EF-F12AD2D74B67}"/>
    <dgm:cxn modelId="{8D6DFFBA-39FD-4778-9495-02F1DA69E5F7}" type="presOf" srcId="{1000DE83-4AD9-4F5B-A693-CF4C137AB510}" destId="{A8918021-4B9A-4791-9257-A6B6BEA8E5C0}" srcOrd="0" destOrd="0" presId="urn:microsoft.com/office/officeart/2008/layout/HorizontalMultiLevelHierarchy"/>
    <dgm:cxn modelId="{4E06B53A-F2A5-4B15-977D-660F2CAD4F0C}" type="presOf" srcId="{1000DE83-4AD9-4F5B-A693-CF4C137AB510}" destId="{F78B1DAA-A0D7-419E-9326-425DD902A493}" srcOrd="1" destOrd="0" presId="urn:microsoft.com/office/officeart/2008/layout/HorizontalMultiLevelHierarchy"/>
    <dgm:cxn modelId="{AA586982-8375-46E6-A4AB-5AFEDF8F37A7}" srcId="{7A3D4F24-AFAC-4658-9C4C-EDA3FFA27D01}" destId="{DD7F62D8-FF8F-4887-B023-A508450BA290}" srcOrd="0" destOrd="0" parTransId="{94FE0D4A-D93A-425F-BAE5-627238272894}" sibTransId="{614E1F22-CE52-4A92-B150-F1EE244A53BB}"/>
    <dgm:cxn modelId="{72A6A1E0-1280-47A0-A4B0-39802069A115}" type="presOf" srcId="{423C3AAA-DF23-47FC-ACC6-3380D9D5B957}" destId="{9621DC9F-315F-44E5-BCE3-B9A09A5B4362}" srcOrd="0" destOrd="0" presId="urn:microsoft.com/office/officeart/2008/layout/HorizontalMultiLevelHierarchy"/>
    <dgm:cxn modelId="{5B10A42C-F61A-4577-B9E6-E1FBEF2C29DC}" type="presOf" srcId="{DD7F62D8-FF8F-4887-B023-A508450BA290}" destId="{63F88752-A029-45CC-B531-C0E80ECB8ACD}" srcOrd="0" destOrd="0" presId="urn:microsoft.com/office/officeart/2008/layout/HorizontalMultiLevelHierarchy"/>
    <dgm:cxn modelId="{A016ACAB-FF77-4089-861C-DE1494FB36B3}" type="presParOf" srcId="{FA1BF58E-4D96-4115-BC53-7DF16B3E271F}" destId="{FE11217D-7350-4E3C-BDC6-DCDBC3ABC387}" srcOrd="0" destOrd="0" presId="urn:microsoft.com/office/officeart/2008/layout/HorizontalMultiLevelHierarchy"/>
    <dgm:cxn modelId="{BE8540BF-455F-4C88-9934-31BC51361486}" type="presParOf" srcId="{FE11217D-7350-4E3C-BDC6-DCDBC3ABC387}" destId="{63F88752-A029-45CC-B531-C0E80ECB8ACD}" srcOrd="0" destOrd="0" presId="urn:microsoft.com/office/officeart/2008/layout/HorizontalMultiLevelHierarchy"/>
    <dgm:cxn modelId="{8113A791-9FA5-423C-BA34-0B9F18E9ADBB}" type="presParOf" srcId="{FE11217D-7350-4E3C-BDC6-DCDBC3ABC387}" destId="{BEDEF57D-D1F8-447D-B29A-EEA6C555859D}" srcOrd="1" destOrd="0" presId="urn:microsoft.com/office/officeart/2008/layout/HorizontalMultiLevelHierarchy"/>
    <dgm:cxn modelId="{5302A093-F25A-4DD2-94D7-F2D25BCDD43A}" type="presParOf" srcId="{BEDEF57D-D1F8-447D-B29A-EEA6C555859D}" destId="{CBC42D7F-C419-467F-9E4C-2B6E4801FCA0}" srcOrd="0" destOrd="0" presId="urn:microsoft.com/office/officeart/2008/layout/HorizontalMultiLevelHierarchy"/>
    <dgm:cxn modelId="{46813DB8-0CFC-4FB8-91FB-412B03D56DB4}" type="presParOf" srcId="{CBC42D7F-C419-467F-9E4C-2B6E4801FCA0}" destId="{00967EC0-737D-4B0D-BD7F-958A2FDBBA3B}" srcOrd="0" destOrd="0" presId="urn:microsoft.com/office/officeart/2008/layout/HorizontalMultiLevelHierarchy"/>
    <dgm:cxn modelId="{C8DE9637-E802-44F2-BB49-D5B5AC4E269D}" type="presParOf" srcId="{BEDEF57D-D1F8-447D-B29A-EEA6C555859D}" destId="{D08C0A8C-44C7-4306-A439-214A2E044523}" srcOrd="1" destOrd="0" presId="urn:microsoft.com/office/officeart/2008/layout/HorizontalMultiLevelHierarchy"/>
    <dgm:cxn modelId="{594F8A26-047F-49ED-B0C5-E002A91B8954}" type="presParOf" srcId="{D08C0A8C-44C7-4306-A439-214A2E044523}" destId="{AFA6AE3A-59E9-4DB3-8167-5E201C730919}" srcOrd="0" destOrd="0" presId="urn:microsoft.com/office/officeart/2008/layout/HorizontalMultiLevelHierarchy"/>
    <dgm:cxn modelId="{CC6FAB4F-DE6F-4F15-B0CE-DCF2FA5B5243}" type="presParOf" srcId="{D08C0A8C-44C7-4306-A439-214A2E044523}" destId="{98D21888-F8FF-40C7-A3F4-C134BB176DE4}" srcOrd="1" destOrd="0" presId="urn:microsoft.com/office/officeart/2008/layout/HorizontalMultiLevelHierarchy"/>
    <dgm:cxn modelId="{AA3AFB77-4016-45FD-847C-515D414A7201}" type="presParOf" srcId="{BEDEF57D-D1F8-447D-B29A-EEA6C555859D}" destId="{4B6C976F-B22C-4DB5-843D-C1526FD0D8B1}" srcOrd="2" destOrd="0" presId="urn:microsoft.com/office/officeart/2008/layout/HorizontalMultiLevelHierarchy"/>
    <dgm:cxn modelId="{CF77A3F1-7579-47BF-9B0C-BB920E240F6A}" type="presParOf" srcId="{4B6C976F-B22C-4DB5-843D-C1526FD0D8B1}" destId="{C95DC3F1-AB99-4278-90AE-731201B3725B}" srcOrd="0" destOrd="0" presId="urn:microsoft.com/office/officeart/2008/layout/HorizontalMultiLevelHierarchy"/>
    <dgm:cxn modelId="{7AB55E49-2A75-41A6-B752-223CBB1B404A}" type="presParOf" srcId="{BEDEF57D-D1F8-447D-B29A-EEA6C555859D}" destId="{E1C96F2B-7B6F-4CEF-B1EE-ABBA9731A41B}" srcOrd="3" destOrd="0" presId="urn:microsoft.com/office/officeart/2008/layout/HorizontalMultiLevelHierarchy"/>
    <dgm:cxn modelId="{F3F9A5CD-34CC-4A14-B86E-640DC3091649}" type="presParOf" srcId="{E1C96F2B-7B6F-4CEF-B1EE-ABBA9731A41B}" destId="{156C7F0E-343A-4761-889C-EFCE2D723853}" srcOrd="0" destOrd="0" presId="urn:microsoft.com/office/officeart/2008/layout/HorizontalMultiLevelHierarchy"/>
    <dgm:cxn modelId="{4C1E35B0-4C5E-4714-A216-DC3280280E55}" type="presParOf" srcId="{E1C96F2B-7B6F-4CEF-B1EE-ABBA9731A41B}" destId="{9A433373-006A-4A3C-8226-8909C0C8867D}" srcOrd="1" destOrd="0" presId="urn:microsoft.com/office/officeart/2008/layout/HorizontalMultiLevelHierarchy"/>
    <dgm:cxn modelId="{FD85577F-8865-4DCB-8EE2-0F832126999E}" type="presParOf" srcId="{BEDEF57D-D1F8-447D-B29A-EEA6C555859D}" destId="{A8918021-4B9A-4791-9257-A6B6BEA8E5C0}" srcOrd="4" destOrd="0" presId="urn:microsoft.com/office/officeart/2008/layout/HorizontalMultiLevelHierarchy"/>
    <dgm:cxn modelId="{B1EF60AB-7D0A-4E2D-8FA2-57081CC917D5}" type="presParOf" srcId="{A8918021-4B9A-4791-9257-A6B6BEA8E5C0}" destId="{F78B1DAA-A0D7-419E-9326-425DD902A493}" srcOrd="0" destOrd="0" presId="urn:microsoft.com/office/officeart/2008/layout/HorizontalMultiLevelHierarchy"/>
    <dgm:cxn modelId="{8EABDDB9-B0F5-40A6-94BD-47D43BA48B4E}" type="presParOf" srcId="{BEDEF57D-D1F8-447D-B29A-EEA6C555859D}" destId="{06FE2A86-FD9B-4D56-A476-0F8AE2E2F9EB}" srcOrd="5" destOrd="0" presId="urn:microsoft.com/office/officeart/2008/layout/HorizontalMultiLevelHierarchy"/>
    <dgm:cxn modelId="{275CB2D4-2D6F-4D4A-BE50-E8C70BD73D25}" type="presParOf" srcId="{06FE2A86-FD9B-4D56-A476-0F8AE2E2F9EB}" destId="{9621DC9F-315F-44E5-BCE3-B9A09A5B4362}" srcOrd="0" destOrd="0" presId="urn:microsoft.com/office/officeart/2008/layout/HorizontalMultiLevelHierarchy"/>
    <dgm:cxn modelId="{3480AB81-A786-4471-AB54-B7601B2118BF}" type="presParOf" srcId="{06FE2A86-FD9B-4D56-A476-0F8AE2E2F9EB}" destId="{67C5E82D-C1B7-4F4A-8FC3-F4A93E580775}" srcOrd="1" destOrd="0" presId="urn:microsoft.com/office/officeart/2008/layout/HorizontalMultiLevelHierarchy"/>
    <dgm:cxn modelId="{FBB86B6B-7E3C-4BCD-A2D7-C48BB177A6F2}" type="presParOf" srcId="{BEDEF57D-D1F8-447D-B29A-EEA6C555859D}" destId="{CD1A2122-CD81-4AF6-BC69-18373085F7B6}" srcOrd="6" destOrd="0" presId="urn:microsoft.com/office/officeart/2008/layout/HorizontalMultiLevelHierarchy"/>
    <dgm:cxn modelId="{D0B713FB-D17D-41FD-95E1-CA0D0D44153E}" type="presParOf" srcId="{CD1A2122-CD81-4AF6-BC69-18373085F7B6}" destId="{4E9A6810-FC45-42EE-8300-E536448EE93C}" srcOrd="0" destOrd="0" presId="urn:microsoft.com/office/officeart/2008/layout/HorizontalMultiLevelHierarchy"/>
    <dgm:cxn modelId="{2978435F-1F0A-4BA2-A527-2D31012C45EE}" type="presParOf" srcId="{BEDEF57D-D1F8-447D-B29A-EEA6C555859D}" destId="{AA05B899-C4DB-4B75-94F2-B5A8B417ED49}" srcOrd="7" destOrd="0" presId="urn:microsoft.com/office/officeart/2008/layout/HorizontalMultiLevelHierarchy"/>
    <dgm:cxn modelId="{5513CA4A-FA38-4700-8E1E-1531C6BA5F94}" type="presParOf" srcId="{AA05B899-C4DB-4B75-94F2-B5A8B417ED49}" destId="{BF7118E7-82A5-4B7A-9C49-E01E38BECA23}" srcOrd="0" destOrd="0" presId="urn:microsoft.com/office/officeart/2008/layout/HorizontalMultiLevelHierarchy"/>
    <dgm:cxn modelId="{E0E6B877-CA12-414C-9006-254A550F736E}" type="presParOf" srcId="{AA05B899-C4DB-4B75-94F2-B5A8B417ED49}" destId="{A4CE18D3-8992-4CC0-8A93-8AB4F292CE06}" srcOrd="1" destOrd="0" presId="urn:microsoft.com/office/officeart/2008/layout/HorizontalMultiLevelHierarchy"/>
    <dgm:cxn modelId="{AE1678B9-A5CD-4C58-9B4F-E175D97B99CD}" type="presParOf" srcId="{BEDEF57D-D1F8-447D-B29A-EEA6C555859D}" destId="{BEBBD324-62F1-4AA0-9965-193EA3589DCB}" srcOrd="8" destOrd="0" presId="urn:microsoft.com/office/officeart/2008/layout/HorizontalMultiLevelHierarchy"/>
    <dgm:cxn modelId="{3023BF93-13C7-419C-9EF9-BDB737713BDC}" type="presParOf" srcId="{BEBBD324-62F1-4AA0-9965-193EA3589DCB}" destId="{25200C76-17D7-4CFA-A237-F1215FE8EF3F}" srcOrd="0" destOrd="0" presId="urn:microsoft.com/office/officeart/2008/layout/HorizontalMultiLevelHierarchy"/>
    <dgm:cxn modelId="{58D8E568-AD62-44A9-A52C-0E1E599A248A}" type="presParOf" srcId="{BEDEF57D-D1F8-447D-B29A-EEA6C555859D}" destId="{2DE072A2-F557-4631-9F3A-1F49A466960C}" srcOrd="9" destOrd="0" presId="urn:microsoft.com/office/officeart/2008/layout/HorizontalMultiLevelHierarchy"/>
    <dgm:cxn modelId="{54B2B471-E5A0-4CB1-8C77-8C883C922AAC}" type="presParOf" srcId="{2DE072A2-F557-4631-9F3A-1F49A466960C}" destId="{E182780D-1961-42B4-87DC-B017921136EC}" srcOrd="0" destOrd="0" presId="urn:microsoft.com/office/officeart/2008/layout/HorizontalMultiLevelHierarchy"/>
    <dgm:cxn modelId="{B374376F-8E97-40E0-85F8-304BE91233FE}" type="presParOf" srcId="{2DE072A2-F557-4631-9F3A-1F49A466960C}" destId="{6E952B92-6BF8-4316-AC93-AD359A93D32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4C20C18-C757-4CD7-AD68-9BAE44A02D20}" type="datetimeFigureOut">
              <a:rPr lang="hu-HU" smtClean="0"/>
              <a:t>2017.04.20.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D684FB8-9476-48AB-AD7F-A4ED8AA7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439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BEFDC652-2C89-48F0-B81C-9E4CA95E1F89}" type="datetimeFigureOut">
              <a:rPr lang="hu-HU" smtClean="0"/>
              <a:t>2017.04.20.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262" y="4747760"/>
            <a:ext cx="5389240" cy="3884673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27F8D4A0-F3E2-40B4-A237-F502516D075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598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8D4A0-F3E2-40B4-A237-F502516D0750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3149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8D4A0-F3E2-40B4-A237-F502516D0750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58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1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0E6B-E4FE-4A8D-8B77-244AB041C427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9C26-CDFB-4593-91C7-CE7F1AC0C4F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4666601" y="3602038"/>
            <a:ext cx="6001407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grpSp>
        <p:nvGrpSpPr>
          <p:cNvPr id="19" name="Csoportba foglalás 18"/>
          <p:cNvGrpSpPr/>
          <p:nvPr userDrawn="1"/>
        </p:nvGrpSpPr>
        <p:grpSpPr>
          <a:xfrm>
            <a:off x="-31532" y="-62010"/>
            <a:ext cx="12255767" cy="6916468"/>
            <a:chOff x="-31533" y="-62010"/>
            <a:chExt cx="12255767" cy="6916468"/>
          </a:xfrm>
        </p:grpSpPr>
        <p:grpSp>
          <p:nvGrpSpPr>
            <p:cNvPr id="18" name="Csoportba foglalás 17"/>
            <p:cNvGrpSpPr/>
            <p:nvPr userDrawn="1"/>
          </p:nvGrpSpPr>
          <p:grpSpPr>
            <a:xfrm>
              <a:off x="-15766" y="-62010"/>
              <a:ext cx="12240000" cy="6916468"/>
              <a:chOff x="-47298" y="-47298"/>
              <a:chExt cx="12276000" cy="6916468"/>
            </a:xfrm>
          </p:grpSpPr>
          <p:pic>
            <p:nvPicPr>
              <p:cNvPr id="10" name="Kép 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0983" y="-47030"/>
                <a:ext cx="9207719" cy="6916200"/>
              </a:xfrm>
              <a:prstGeom prst="rect">
                <a:avLst/>
              </a:prstGeom>
            </p:spPr>
          </p:pic>
          <p:sp>
            <p:nvSpPr>
              <p:cNvPr id="16" name="Téglalap 15"/>
              <p:cNvSpPr/>
              <p:nvPr userDrawn="1"/>
            </p:nvSpPr>
            <p:spPr>
              <a:xfrm>
                <a:off x="-47298" y="-47298"/>
                <a:ext cx="3068281" cy="6876000"/>
              </a:xfrm>
              <a:prstGeom prst="rect">
                <a:avLst/>
              </a:prstGeom>
              <a:solidFill>
                <a:srgbClr val="244B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15" name="Csoportba foglalás 14"/>
              <p:cNvGrpSpPr/>
              <p:nvPr userDrawn="1"/>
            </p:nvGrpSpPr>
            <p:grpSpPr>
              <a:xfrm>
                <a:off x="-47298" y="6099403"/>
                <a:ext cx="8393177" cy="754001"/>
                <a:chOff x="0" y="6110344"/>
                <a:chExt cx="8335746" cy="747656"/>
              </a:xfrm>
            </p:grpSpPr>
            <p:sp>
              <p:nvSpPr>
                <p:cNvPr id="11" name="Téglalap 10"/>
                <p:cNvSpPr/>
                <p:nvPr userDrawn="1"/>
              </p:nvSpPr>
              <p:spPr>
                <a:xfrm>
                  <a:off x="0" y="6110344"/>
                  <a:ext cx="8335746" cy="7476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pic>
              <p:nvPicPr>
                <p:cNvPr id="8" name="Kép 7"/>
                <p:cNvPicPr>
                  <a:picLocks noChangeAspect="1"/>
                </p:cNvPicPr>
                <p:nvPr userDrawn="1"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51" t="13694" r="6417" b="14128"/>
                <a:stretch/>
              </p:blipFill>
              <p:spPr>
                <a:xfrm>
                  <a:off x="6131188" y="6299406"/>
                  <a:ext cx="2011680" cy="467154"/>
                </a:xfrm>
                <a:prstGeom prst="rect">
                  <a:avLst/>
                </a:prstGeom>
              </p:spPr>
            </p:pic>
            <p:pic>
              <p:nvPicPr>
                <p:cNvPr id="9" name="Kép 8"/>
                <p:cNvPicPr>
                  <a:picLocks noChangeAspect="1"/>
                </p:cNvPicPr>
                <p:nvPr userDrawn="1"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822" t="33542" r="18372" b="30268"/>
                <a:stretch/>
              </p:blipFill>
              <p:spPr>
                <a:xfrm>
                  <a:off x="4544198" y="6347619"/>
                  <a:ext cx="1376980" cy="370725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20" name="Egyenes összekötő 19"/>
            <p:cNvCxnSpPr/>
            <p:nvPr userDrawn="1"/>
          </p:nvCxnSpPr>
          <p:spPr>
            <a:xfrm>
              <a:off x="-31533" y="6094578"/>
              <a:ext cx="8388000" cy="0"/>
            </a:xfrm>
            <a:prstGeom prst="line">
              <a:avLst/>
            </a:prstGeom>
            <a:ln w="38100">
              <a:solidFill>
                <a:srgbClr val="2265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Csoportba foglalás 24"/>
          <p:cNvGrpSpPr/>
          <p:nvPr userDrawn="1"/>
        </p:nvGrpSpPr>
        <p:grpSpPr>
          <a:xfrm>
            <a:off x="100026" y="6278399"/>
            <a:ext cx="1850753" cy="508292"/>
            <a:chOff x="100018" y="6332189"/>
            <a:chExt cx="1850753" cy="508292"/>
          </a:xfrm>
        </p:grpSpPr>
        <p:pic>
          <p:nvPicPr>
            <p:cNvPr id="26" name="Kép 2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8" y="6332189"/>
              <a:ext cx="295518" cy="508292"/>
            </a:xfrm>
            <a:prstGeom prst="rect">
              <a:avLst/>
            </a:prstGeom>
          </p:spPr>
        </p:pic>
        <p:sp>
          <p:nvSpPr>
            <p:cNvPr id="27" name="Szövegdoboz 26"/>
            <p:cNvSpPr txBox="1"/>
            <p:nvPr userDrawn="1"/>
          </p:nvSpPr>
          <p:spPr>
            <a:xfrm>
              <a:off x="395537" y="6381328"/>
              <a:ext cx="1555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</a:rPr>
                <a:t>Belügyminisztérium</a:t>
              </a:r>
              <a:endParaRPr lang="hu-H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A6B07-F515-4BC2-8F7B-D238976A3ECC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2445-4AF3-4CDB-81BD-7BB9C441E3A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idx="1" hasCustomPrompt="1"/>
          </p:nvPr>
        </p:nvSpPr>
        <p:spPr bwMode="auto">
          <a:xfrm>
            <a:off x="838200" y="1513494"/>
            <a:ext cx="10515600" cy="46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+mj-lt"/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Times New Roman" panose="02020603050405020304" pitchFamily="18" charset="0"/>
              <a:buChar char="─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 Ötödik szint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529255"/>
            <a:ext cx="5181600" cy="46477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529255"/>
            <a:ext cx="5181600" cy="46477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A55C-0987-45A7-B4D1-B0ECA5724F29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6BF9F-5956-4E01-879E-E4189AA690B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0595-13FB-4343-A081-E28CCA9E6F4B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43B69-881C-4AF9-9C05-A3E01BDE273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áró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Csoportba foglalás 16"/>
          <p:cNvGrpSpPr/>
          <p:nvPr userDrawn="1"/>
        </p:nvGrpSpPr>
        <p:grpSpPr>
          <a:xfrm>
            <a:off x="-31532" y="-62010"/>
            <a:ext cx="12255767" cy="6916468"/>
            <a:chOff x="-31533" y="-62010"/>
            <a:chExt cx="12255767" cy="6916468"/>
          </a:xfrm>
        </p:grpSpPr>
        <p:grpSp>
          <p:nvGrpSpPr>
            <p:cNvPr id="19" name="Csoportba foglalás 18"/>
            <p:cNvGrpSpPr/>
            <p:nvPr userDrawn="1"/>
          </p:nvGrpSpPr>
          <p:grpSpPr>
            <a:xfrm>
              <a:off x="-15766" y="-62010"/>
              <a:ext cx="12240000" cy="6916468"/>
              <a:chOff x="-47298" y="-47298"/>
              <a:chExt cx="12276000" cy="6916468"/>
            </a:xfrm>
          </p:grpSpPr>
          <p:pic>
            <p:nvPicPr>
              <p:cNvPr id="21" name="Kép 20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0983" y="-47030"/>
                <a:ext cx="9207719" cy="6916200"/>
              </a:xfrm>
              <a:prstGeom prst="rect">
                <a:avLst/>
              </a:prstGeom>
            </p:spPr>
          </p:pic>
          <p:sp>
            <p:nvSpPr>
              <p:cNvPr id="22" name="Téglalap 21"/>
              <p:cNvSpPr/>
              <p:nvPr userDrawn="1"/>
            </p:nvSpPr>
            <p:spPr>
              <a:xfrm>
                <a:off x="-47298" y="-47298"/>
                <a:ext cx="3068281" cy="6876000"/>
              </a:xfrm>
              <a:prstGeom prst="rect">
                <a:avLst/>
              </a:prstGeom>
              <a:solidFill>
                <a:srgbClr val="244B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23" name="Csoportba foglalás 22"/>
              <p:cNvGrpSpPr/>
              <p:nvPr userDrawn="1"/>
            </p:nvGrpSpPr>
            <p:grpSpPr>
              <a:xfrm>
                <a:off x="-47298" y="6099403"/>
                <a:ext cx="8393177" cy="754001"/>
                <a:chOff x="0" y="6110344"/>
                <a:chExt cx="8335746" cy="747656"/>
              </a:xfrm>
            </p:grpSpPr>
            <p:sp>
              <p:nvSpPr>
                <p:cNvPr id="24" name="Téglalap 23"/>
                <p:cNvSpPr/>
                <p:nvPr userDrawn="1"/>
              </p:nvSpPr>
              <p:spPr>
                <a:xfrm>
                  <a:off x="0" y="6110344"/>
                  <a:ext cx="8335746" cy="7476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pic>
              <p:nvPicPr>
                <p:cNvPr id="25" name="Kép 24"/>
                <p:cNvPicPr>
                  <a:picLocks noChangeAspect="1"/>
                </p:cNvPicPr>
                <p:nvPr userDrawn="1"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51" t="13694" r="6417" b="14128"/>
                <a:stretch/>
              </p:blipFill>
              <p:spPr>
                <a:xfrm>
                  <a:off x="1742740" y="6251191"/>
                  <a:ext cx="2011680" cy="467154"/>
                </a:xfrm>
                <a:prstGeom prst="rect">
                  <a:avLst/>
                </a:prstGeom>
              </p:spPr>
            </p:pic>
            <p:pic>
              <p:nvPicPr>
                <p:cNvPr id="26" name="Kép 25"/>
                <p:cNvPicPr>
                  <a:picLocks noChangeAspect="1"/>
                </p:cNvPicPr>
                <p:nvPr userDrawn="1"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822" t="33542" r="18372" b="30268"/>
                <a:stretch/>
              </p:blipFill>
              <p:spPr>
                <a:xfrm>
                  <a:off x="215153" y="6299406"/>
                  <a:ext cx="1376980" cy="370725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20" name="Egyenes összekötő 19"/>
            <p:cNvCxnSpPr/>
            <p:nvPr userDrawn="1"/>
          </p:nvCxnSpPr>
          <p:spPr>
            <a:xfrm>
              <a:off x="-31533" y="6094578"/>
              <a:ext cx="8388000" cy="0"/>
            </a:xfrm>
            <a:prstGeom prst="line">
              <a:avLst/>
            </a:prstGeom>
            <a:ln w="38100">
              <a:solidFill>
                <a:srgbClr val="2265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0E6B-E4FE-4A8D-8B77-244AB041C427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9C26-CDFB-4593-91C7-CE7F1AC0C4F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4666601" y="3602038"/>
            <a:ext cx="6001407" cy="1655762"/>
          </a:xfrm>
        </p:spPr>
        <p:txBody>
          <a:bodyPr/>
          <a:lstStyle>
            <a:lvl1pPr marL="0" indent="0" algn="l">
              <a:buNone/>
              <a:defRPr sz="2400" b="1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Előadó neve</a:t>
            </a:r>
          </a:p>
          <a:p>
            <a:r>
              <a:rPr lang="hu-HU" dirty="0" smtClean="0"/>
              <a:t>Előadó elérhetősége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aseline="0"/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2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jpeg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513494"/>
            <a:ext cx="10515600" cy="46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009BA-6F40-494F-BE81-D86ADB37FFC3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D2F295-4399-4CAF-A48D-08B7BB7E646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131211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DIACÍM</a:t>
            </a:r>
          </a:p>
        </p:txBody>
      </p:sp>
      <p:grpSp>
        <p:nvGrpSpPr>
          <p:cNvPr id="16" name="Csoportba foglalás 15"/>
          <p:cNvGrpSpPr/>
          <p:nvPr userDrawn="1"/>
        </p:nvGrpSpPr>
        <p:grpSpPr>
          <a:xfrm>
            <a:off x="-15767" y="-331086"/>
            <a:ext cx="12240000" cy="1655379"/>
            <a:chOff x="-15766" y="0"/>
            <a:chExt cx="12240000" cy="1655379"/>
          </a:xfrm>
        </p:grpSpPr>
        <p:sp>
          <p:nvSpPr>
            <p:cNvPr id="14" name="Átellenes sarkain kerekített téglalap 13"/>
            <p:cNvSpPr/>
            <p:nvPr userDrawn="1"/>
          </p:nvSpPr>
          <p:spPr>
            <a:xfrm>
              <a:off x="-15766" y="0"/>
              <a:ext cx="12240000" cy="165537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244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Téglalap 14"/>
            <p:cNvSpPr/>
            <p:nvPr userDrawn="1"/>
          </p:nvSpPr>
          <p:spPr>
            <a:xfrm>
              <a:off x="11414235" y="0"/>
              <a:ext cx="809297" cy="1040524"/>
            </a:xfrm>
            <a:prstGeom prst="rect">
              <a:avLst/>
            </a:prstGeom>
            <a:solidFill>
              <a:srgbClr val="244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9" name="Csoportba foglalás 18"/>
          <p:cNvGrpSpPr/>
          <p:nvPr userDrawn="1"/>
        </p:nvGrpSpPr>
        <p:grpSpPr>
          <a:xfrm>
            <a:off x="1999761" y="6231636"/>
            <a:ext cx="4104481" cy="627466"/>
            <a:chOff x="323850" y="5972175"/>
            <a:chExt cx="4392613" cy="671513"/>
          </a:xfrm>
        </p:grpSpPr>
        <p:pic>
          <p:nvPicPr>
            <p:cNvPr id="20" name="Kép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6035894"/>
              <a:ext cx="431800" cy="59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Kép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" y="5972175"/>
              <a:ext cx="573088" cy="6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Kép 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213" y="6045200"/>
              <a:ext cx="542925" cy="592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Kép 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4075" y="5986463"/>
              <a:ext cx="6477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Kép 9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200" y="6020235"/>
              <a:ext cx="576263" cy="62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Kép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00" y="6061293"/>
              <a:ext cx="574675" cy="560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Kép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4788" y="5986463"/>
              <a:ext cx="568325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Csoportba foglalás 17"/>
          <p:cNvGrpSpPr/>
          <p:nvPr userDrawn="1"/>
        </p:nvGrpSpPr>
        <p:grpSpPr>
          <a:xfrm>
            <a:off x="100026" y="6278399"/>
            <a:ext cx="1850753" cy="508292"/>
            <a:chOff x="100018" y="6332189"/>
            <a:chExt cx="1850753" cy="508292"/>
          </a:xfrm>
        </p:grpSpPr>
        <p:pic>
          <p:nvPicPr>
            <p:cNvPr id="29" name="Kép 28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8" y="6332189"/>
              <a:ext cx="295518" cy="508292"/>
            </a:xfrm>
            <a:prstGeom prst="rect">
              <a:avLst/>
            </a:prstGeom>
          </p:spPr>
        </p:pic>
        <p:sp>
          <p:nvSpPr>
            <p:cNvPr id="30" name="Szövegdoboz 29"/>
            <p:cNvSpPr txBox="1"/>
            <p:nvPr userDrawn="1"/>
          </p:nvSpPr>
          <p:spPr>
            <a:xfrm>
              <a:off x="395537" y="6381328"/>
              <a:ext cx="1555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</a:rPr>
                <a:t>Belügyminisztérium</a:t>
              </a:r>
              <a:endParaRPr lang="hu-H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endParaRPr>
            </a:p>
          </p:txBody>
        </p:sp>
      </p:grpSp>
      <p:cxnSp>
        <p:nvCxnSpPr>
          <p:cNvPr id="31" name="Egyenes összekötő 30"/>
          <p:cNvCxnSpPr/>
          <p:nvPr userDrawn="1"/>
        </p:nvCxnSpPr>
        <p:spPr>
          <a:xfrm>
            <a:off x="-15765" y="6215796"/>
            <a:ext cx="8578853" cy="0"/>
          </a:xfrm>
          <a:prstGeom prst="line">
            <a:avLst/>
          </a:prstGeom>
          <a:ln w="19050">
            <a:solidFill>
              <a:srgbClr val="183C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Kép 31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6"/>
          <a:stretch/>
        </p:blipFill>
        <p:spPr>
          <a:xfrm>
            <a:off x="8418373" y="5137866"/>
            <a:ext cx="3770055" cy="1728193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j-ea"/>
          <a:cs typeface="Aharoni" panose="02010803020104030203" pitchFamily="2" charset="-79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3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3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450376"/>
            <a:ext cx="12192000" cy="4299045"/>
          </a:xfrm>
        </p:spPr>
        <p:txBody>
          <a:bodyPr anchor="ctr" anchorCtr="0"/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e-HR</a:t>
            </a:r>
            <a:br>
              <a:rPr lang="hu-HU" dirty="0" smtClean="0"/>
            </a:br>
            <a:r>
              <a:rPr lang="hu-HU" sz="4000" dirty="0">
                <a:effectLst/>
              </a:rPr>
              <a:t>a munkáltatói intézkedések elektronikus </a:t>
            </a:r>
            <a:r>
              <a:rPr lang="hu-HU" sz="4000" dirty="0" smtClean="0">
                <a:effectLst/>
              </a:rPr>
              <a:t>kiadmányozása és kézbesítése</a:t>
            </a:r>
            <a:r>
              <a:rPr lang="hu-HU" sz="4000" dirty="0">
                <a:effectLst/>
              </a:rPr>
              <a:t/>
            </a:r>
            <a:br>
              <a:rPr lang="hu-HU" sz="4000" dirty="0">
                <a:effectLst/>
              </a:rPr>
            </a:b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2800" dirty="0" smtClean="0"/>
              <a:t>2017. április 10. </a:t>
            </a:r>
            <a:br>
              <a:rPr lang="hu-HU" sz="2800" dirty="0" smtClean="0"/>
            </a:br>
            <a:endParaRPr lang="hu-HU" sz="2800" dirty="0"/>
          </a:p>
        </p:txBody>
      </p:sp>
      <p:pic>
        <p:nvPicPr>
          <p:cNvPr id="3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6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Állomány tagjának írásbeliséghez kötött jognyilatkozatai 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13226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2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 smtClean="0"/>
              <a:t>Állomány tagjának nyilatkozata </a:t>
            </a:r>
            <a:endParaRPr lang="hu-HU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93310403"/>
              </p:ext>
            </p:extLst>
          </p:nvPr>
        </p:nvGraphicFramePr>
        <p:xfrm>
          <a:off x="1110018" y="965325"/>
          <a:ext cx="102437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874" y="49759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2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 smtClean="0"/>
              <a:t>E-HR bevezetésének feltételei a belügyi ágazatban</a:t>
            </a:r>
            <a:endParaRPr lang="hu-HU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7360002"/>
              </p:ext>
            </p:extLst>
          </p:nvPr>
        </p:nvGraphicFramePr>
        <p:xfrm>
          <a:off x="559558" y="719666"/>
          <a:ext cx="105360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2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Foglalkoztatott feladatai</a:t>
            </a:r>
            <a:endParaRPr lang="hu-HU" sz="32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09859077"/>
              </p:ext>
            </p:extLst>
          </p:nvPr>
        </p:nvGraphicFramePr>
        <p:xfrm>
          <a:off x="1050877" y="1433015"/>
          <a:ext cx="10317707" cy="4705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7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BM biztosítja – KÁÉ által jóváhagyott ütemterv szerint</a:t>
            </a:r>
            <a:endParaRPr lang="hu-HU" sz="32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87806399"/>
              </p:ext>
            </p:extLst>
          </p:nvPr>
        </p:nvGraphicFramePr>
        <p:xfrm>
          <a:off x="1050877" y="1433015"/>
          <a:ext cx="10317707" cy="4705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183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3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3026556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br>
              <a:rPr lang="hu-HU" dirty="0" smtClean="0"/>
            </a:br>
            <a:r>
              <a:rPr lang="hu-HU" sz="2400" dirty="0" smtClean="0"/>
              <a:t>Kovácsné dr. Szekér Enikő </a:t>
            </a:r>
            <a:r>
              <a:rPr lang="hu-HU" sz="2400" dirty="0" err="1" smtClean="0"/>
              <a:t>bv</a:t>
            </a:r>
            <a:r>
              <a:rPr lang="hu-HU" sz="2400" dirty="0" smtClean="0"/>
              <a:t>. ezredes </a:t>
            </a:r>
            <a:br>
              <a:rPr lang="hu-HU" sz="2400" dirty="0" smtClean="0"/>
            </a:br>
            <a:r>
              <a:rPr lang="hu-HU" sz="2400" dirty="0" smtClean="0"/>
              <a:t>főosztályvezető</a:t>
            </a:r>
            <a:br>
              <a:rPr lang="hu-HU" sz="2400" dirty="0" smtClean="0"/>
            </a:br>
            <a:r>
              <a:rPr lang="hu-HU" sz="2400" dirty="0" smtClean="0"/>
              <a:t>BM Közszolgálat-fejlesztési és Stratégiai Főosztály </a:t>
            </a:r>
            <a:br>
              <a:rPr lang="hu-HU" sz="2400" dirty="0" smtClean="0"/>
            </a:br>
            <a:r>
              <a:rPr lang="hu-HU" sz="2400" dirty="0" smtClean="0"/>
              <a:t>tel.: 1/441-1622</a:t>
            </a:r>
            <a:br>
              <a:rPr lang="hu-HU" sz="2400" dirty="0" smtClean="0"/>
            </a:br>
            <a:r>
              <a:rPr lang="hu-HU" sz="2400" dirty="0" smtClean="0"/>
              <a:t>e-mail: </a:t>
            </a:r>
            <a:r>
              <a:rPr lang="hu-HU" sz="2400" dirty="0" err="1" smtClean="0"/>
              <a:t>eniko.szeker</a:t>
            </a:r>
            <a:r>
              <a:rPr lang="hu-HU" sz="2400" dirty="0" smtClean="0"/>
              <a:t>@</a:t>
            </a:r>
            <a:r>
              <a:rPr lang="hu-HU" sz="2400" dirty="0" err="1" smtClean="0"/>
              <a:t>bm.gov.hu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497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Munkáltatói intézkedések közlésének Hszt. </a:t>
            </a:r>
            <a:r>
              <a:rPr lang="hu-H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zerinti szabályozása 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94752296"/>
              </p:ext>
            </p:extLst>
          </p:nvPr>
        </p:nvGraphicFramePr>
        <p:xfrm>
          <a:off x="1323833" y="719666"/>
          <a:ext cx="96489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0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Jognyilatkozatok megtételének rendje a Hszt. alapján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05529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3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198289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 smtClean="0"/>
              <a:t>e-HR = elektronikusan létrehozott jognyilatkozat elektronikus közlése  </a:t>
            </a:r>
            <a:endParaRPr lang="hu-HU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18836521"/>
              </p:ext>
            </p:extLst>
          </p:nvPr>
        </p:nvGraphicFramePr>
        <p:xfrm>
          <a:off x="1110018" y="965325"/>
          <a:ext cx="102437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998" y="-81066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3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84146" y="10432"/>
            <a:ext cx="1041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e-HR – általános szabály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08205098"/>
              </p:ext>
            </p:extLst>
          </p:nvPr>
        </p:nvGraphicFramePr>
        <p:xfrm>
          <a:off x="1282889" y="719666"/>
          <a:ext cx="941695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21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Hszt. </a:t>
            </a:r>
            <a:r>
              <a:rPr lang="hu-H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zerinti esetei – elektronikus közlés 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899412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Speciális (szigorúbb) szabályozás – kiadmányozás rendje  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727762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/>
              <a:t>Munkáltatói intézkedés közlésének rendje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03106158"/>
              </p:ext>
            </p:extLst>
          </p:nvPr>
        </p:nvGraphicFramePr>
        <p:xfrm>
          <a:off x="1110018" y="965325"/>
          <a:ext cx="102437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874" y="49759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8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 smtClean="0"/>
              <a:t>Ügyfélkapu</a:t>
            </a:r>
            <a:endParaRPr lang="hu-HU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27138036"/>
              </p:ext>
            </p:extLst>
          </p:nvPr>
        </p:nvGraphicFramePr>
        <p:xfrm>
          <a:off x="1110018" y="965325"/>
          <a:ext cx="102437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874" y="49759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2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Elem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3337</TotalTime>
  <Words>470</Words>
  <Application>Microsoft Office PowerPoint</Application>
  <PresentationFormat>Szélesvásznú</PresentationFormat>
  <Paragraphs>121</Paragraphs>
  <Slides>15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Courier New</vt:lpstr>
      <vt:lpstr>Georgia</vt:lpstr>
      <vt:lpstr>Times New Roman</vt:lpstr>
      <vt:lpstr>Wingdings</vt:lpstr>
      <vt:lpstr>Office-téma</vt:lpstr>
      <vt:lpstr> e-HR a munkáltatói intézkedések elektronikus kiadmányozása és kézbesítése  2017. április 10.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 Kovácsné dr. Szekér Enikő bv. ezredes  főosztályvezető BM Közszolgálat-fejlesztési és Stratégiai Főosztály  tel.: 1/441-1622 e-mail: eniko.szeker@bm.gov.hu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brigitta.meszaros@bm.gov.hu</dc:creator>
  <cp:lastModifiedBy>RZS Elearning</cp:lastModifiedBy>
  <cp:revision>417</cp:revision>
  <cp:lastPrinted>2017-04-10T06:47:32Z</cp:lastPrinted>
  <dcterms:created xsi:type="dcterms:W3CDTF">2013-09-20T22:05:29Z</dcterms:created>
  <dcterms:modified xsi:type="dcterms:W3CDTF">2017-04-20T18:54:40Z</dcterms:modified>
</cp:coreProperties>
</file>